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handoutMasterIdLst>
    <p:handoutMasterId r:id="rId45"/>
  </p:handoutMasterIdLst>
  <p:sldIdLst>
    <p:sldId id="294" r:id="rId2"/>
    <p:sldId id="337" r:id="rId3"/>
    <p:sldId id="295" r:id="rId4"/>
    <p:sldId id="272" r:id="rId5"/>
    <p:sldId id="273" r:id="rId6"/>
    <p:sldId id="338" r:id="rId7"/>
    <p:sldId id="274" r:id="rId8"/>
    <p:sldId id="275" r:id="rId9"/>
    <p:sldId id="276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286" r:id="rId22"/>
    <p:sldId id="287" r:id="rId23"/>
    <p:sldId id="350" r:id="rId24"/>
    <p:sldId id="289" r:id="rId25"/>
    <p:sldId id="290" r:id="rId26"/>
    <p:sldId id="351" r:id="rId27"/>
    <p:sldId id="323" r:id="rId28"/>
    <p:sldId id="324" r:id="rId29"/>
    <p:sldId id="325" r:id="rId30"/>
    <p:sldId id="326" r:id="rId31"/>
    <p:sldId id="327" r:id="rId32"/>
    <p:sldId id="328" r:id="rId33"/>
    <p:sldId id="352" r:id="rId34"/>
    <p:sldId id="308" r:id="rId35"/>
    <p:sldId id="353" r:id="rId36"/>
    <p:sldId id="354" r:id="rId37"/>
    <p:sldId id="313" r:id="rId38"/>
    <p:sldId id="358" r:id="rId39"/>
    <p:sldId id="359" r:id="rId40"/>
    <p:sldId id="360" r:id="rId41"/>
    <p:sldId id="361" r:id="rId42"/>
    <p:sldId id="314" r:id="rId43"/>
    <p:sldId id="25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818"/>
    <a:srgbClr val="0D0E2B"/>
    <a:srgbClr val="868899"/>
    <a:srgbClr val="784D78"/>
    <a:srgbClr val="8B5988"/>
    <a:srgbClr val="CCCCCC"/>
    <a:srgbClr val="5E6FA9"/>
    <a:srgbClr val="0D0D45"/>
    <a:srgbClr val="1B134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94660"/>
  </p:normalViewPr>
  <p:slideViewPr>
    <p:cSldViewPr snapToGrid="0">
      <p:cViewPr>
        <p:scale>
          <a:sx n="66" d="100"/>
          <a:sy n="66" d="100"/>
        </p:scale>
        <p:origin x="1051" y="-40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8D4B9-D748-4B5F-9AAA-22924F673E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EC0D9-81E5-45ED-82E6-460AB72EEE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5FA5E-E89E-4382-824F-7BF467E68D75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BA7E1-A3F1-410B-A5C7-8149673170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62284-7433-447C-9407-9A64B078C9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3E230-B7F9-4F39-A550-7ABD01521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28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3T06:13:4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84 11859,'0'0'3120,"-13"-17"-2968,-7 5 24,1 3-160,3 4 136,3-1-304,4 3-168,9-6-1000,0 1-160,13-7-1801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60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6BEF4A2-9EAD-4D00-95E8-90B6D6D1D2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2219417"/>
            <a:ext cx="12191999" cy="463858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6C0A9-062D-41FF-9C9B-1083D805915E}"/>
              </a:ext>
            </a:extLst>
          </p:cNvPr>
          <p:cNvSpPr/>
          <p:nvPr userDrawn="1"/>
        </p:nvSpPr>
        <p:spPr>
          <a:xfrm>
            <a:off x="10076156" y="0"/>
            <a:ext cx="2115844" cy="2219417"/>
          </a:xfrm>
          <a:prstGeom prst="rect">
            <a:avLst/>
          </a:prstGeom>
          <a:solidFill>
            <a:srgbClr val="0D89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4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A6FF02-19DD-404B-82F4-03632D1EC974}"/>
              </a:ext>
            </a:extLst>
          </p:cNvPr>
          <p:cNvSpPr/>
          <p:nvPr userDrawn="1"/>
        </p:nvSpPr>
        <p:spPr>
          <a:xfrm>
            <a:off x="11719728" y="1179842"/>
            <a:ext cx="472270" cy="4498311"/>
          </a:xfrm>
          <a:prstGeom prst="rect">
            <a:avLst/>
          </a:prstGeom>
          <a:solidFill>
            <a:srgbClr val="09566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D9C2D-1822-40BE-B01E-2DF3459C53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-1"/>
            <a:ext cx="6652008" cy="685800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8F602-2C89-4F69-96A0-634BB6F590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67720" y="1179843"/>
            <a:ext cx="3168580" cy="44983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7CC07EB-08C3-4EB8-9B61-C881DE3BE9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51148" y="1179843"/>
            <a:ext cx="3168580" cy="44983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56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33B5998-FEE7-4F1B-A603-DCEC4FA7C3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"/>
            <a:ext cx="6705599" cy="5440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326979B-4444-48C8-8B21-1593B6D2AA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5486400" cy="469932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CB2B4EF-734F-4CB7-B5BA-D78A6F206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9" y="4699323"/>
            <a:ext cx="1486626" cy="1881659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24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CA46C73-EB94-4CDC-8271-662A7DE3F5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92728"/>
            <a:ext cx="12192000" cy="426527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B76AE-2784-4CB0-8954-6EEE8E7FFD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800" y="460092"/>
            <a:ext cx="2567650" cy="426527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C975DAA-7B42-48D8-8A65-9A4C9D1112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1750" y="460092"/>
            <a:ext cx="2567650" cy="27345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1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313055E-9A21-44CC-BC2A-38FE7225F98C}"/>
              </a:ext>
            </a:extLst>
          </p:cNvPr>
          <p:cNvSpPr/>
          <p:nvPr userDrawn="1"/>
        </p:nvSpPr>
        <p:spPr>
          <a:xfrm>
            <a:off x="-243840" y="974697"/>
            <a:ext cx="12847320" cy="4984962"/>
          </a:xfrm>
          <a:custGeom>
            <a:avLst/>
            <a:gdLst>
              <a:gd name="connsiteX0" fmla="*/ 0 w 10668000"/>
              <a:gd name="connsiteY0" fmla="*/ 2286663 h 4984962"/>
              <a:gd name="connsiteX1" fmla="*/ 365760 w 10668000"/>
              <a:gd name="connsiteY1" fmla="*/ 2012343 h 4984962"/>
              <a:gd name="connsiteX2" fmla="*/ 579120 w 10668000"/>
              <a:gd name="connsiteY2" fmla="*/ 2728623 h 4984962"/>
              <a:gd name="connsiteX3" fmla="*/ 899160 w 10668000"/>
              <a:gd name="connsiteY3" fmla="*/ 1677063 h 4984962"/>
              <a:gd name="connsiteX4" fmla="*/ 1188720 w 10668000"/>
              <a:gd name="connsiteY4" fmla="*/ 3322983 h 4984962"/>
              <a:gd name="connsiteX5" fmla="*/ 1752600 w 10668000"/>
              <a:gd name="connsiteY5" fmla="*/ 701703 h 4984962"/>
              <a:gd name="connsiteX6" fmla="*/ 1965960 w 10668000"/>
              <a:gd name="connsiteY6" fmla="*/ 4374543 h 4984962"/>
              <a:gd name="connsiteX7" fmla="*/ 2697480 w 10668000"/>
              <a:gd name="connsiteY7" fmla="*/ 31143 h 4984962"/>
              <a:gd name="connsiteX8" fmla="*/ 3017520 w 10668000"/>
              <a:gd name="connsiteY8" fmla="*/ 2393343 h 4984962"/>
              <a:gd name="connsiteX9" fmla="*/ 3383280 w 10668000"/>
              <a:gd name="connsiteY9" fmla="*/ 1798983 h 4984962"/>
              <a:gd name="connsiteX10" fmla="*/ 3611880 w 10668000"/>
              <a:gd name="connsiteY10" fmla="*/ 2941983 h 4984962"/>
              <a:gd name="connsiteX11" fmla="*/ 3810000 w 10668000"/>
              <a:gd name="connsiteY11" fmla="*/ 1920903 h 4984962"/>
              <a:gd name="connsiteX12" fmla="*/ 4114800 w 10668000"/>
              <a:gd name="connsiteY12" fmla="*/ 2515263 h 4984962"/>
              <a:gd name="connsiteX13" fmla="*/ 4282440 w 10668000"/>
              <a:gd name="connsiteY13" fmla="*/ 1798983 h 4984962"/>
              <a:gd name="connsiteX14" fmla="*/ 4328160 w 10668000"/>
              <a:gd name="connsiteY14" fmla="*/ 3033423 h 4984962"/>
              <a:gd name="connsiteX15" fmla="*/ 4587240 w 10668000"/>
              <a:gd name="connsiteY15" fmla="*/ 1997103 h 4984962"/>
              <a:gd name="connsiteX16" fmla="*/ 4648200 w 10668000"/>
              <a:gd name="connsiteY16" fmla="*/ 2682903 h 4984962"/>
              <a:gd name="connsiteX17" fmla="*/ 5090160 w 10668000"/>
              <a:gd name="connsiteY17" fmla="*/ 1067463 h 4984962"/>
              <a:gd name="connsiteX18" fmla="*/ 5410200 w 10668000"/>
              <a:gd name="connsiteY18" fmla="*/ 3917343 h 4984962"/>
              <a:gd name="connsiteX19" fmla="*/ 5958840 w 10668000"/>
              <a:gd name="connsiteY19" fmla="*/ 366423 h 4984962"/>
              <a:gd name="connsiteX20" fmla="*/ 6568440 w 10668000"/>
              <a:gd name="connsiteY20" fmla="*/ 4968903 h 4984962"/>
              <a:gd name="connsiteX21" fmla="*/ 6934200 w 10668000"/>
              <a:gd name="connsiteY21" fmla="*/ 1936143 h 4984962"/>
              <a:gd name="connsiteX22" fmla="*/ 7239000 w 10668000"/>
              <a:gd name="connsiteY22" fmla="*/ 3307743 h 4984962"/>
              <a:gd name="connsiteX23" fmla="*/ 7559040 w 10668000"/>
              <a:gd name="connsiteY23" fmla="*/ 1113183 h 4984962"/>
              <a:gd name="connsiteX24" fmla="*/ 7726680 w 10668000"/>
              <a:gd name="connsiteY24" fmla="*/ 2820063 h 4984962"/>
              <a:gd name="connsiteX25" fmla="*/ 7940040 w 10668000"/>
              <a:gd name="connsiteY25" fmla="*/ 2362863 h 4984962"/>
              <a:gd name="connsiteX26" fmla="*/ 8092440 w 10668000"/>
              <a:gd name="connsiteY26" fmla="*/ 3262023 h 4984962"/>
              <a:gd name="connsiteX27" fmla="*/ 8366760 w 10668000"/>
              <a:gd name="connsiteY27" fmla="*/ 1539903 h 4984962"/>
              <a:gd name="connsiteX28" fmla="*/ 8747760 w 10668000"/>
              <a:gd name="connsiteY28" fmla="*/ 3170583 h 4984962"/>
              <a:gd name="connsiteX29" fmla="*/ 9189720 w 10668000"/>
              <a:gd name="connsiteY29" fmla="*/ 1753263 h 4984962"/>
              <a:gd name="connsiteX30" fmla="*/ 9403080 w 10668000"/>
              <a:gd name="connsiteY30" fmla="*/ 2911503 h 4984962"/>
              <a:gd name="connsiteX31" fmla="*/ 9875520 w 10668000"/>
              <a:gd name="connsiteY31" fmla="*/ 1387503 h 4984962"/>
              <a:gd name="connsiteX32" fmla="*/ 10134600 w 10668000"/>
              <a:gd name="connsiteY32" fmla="*/ 3140103 h 4984962"/>
              <a:gd name="connsiteX33" fmla="*/ 10668000 w 10668000"/>
              <a:gd name="connsiteY33" fmla="*/ 686463 h 49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668000" h="4984962">
                <a:moveTo>
                  <a:pt x="0" y="2286663"/>
                </a:moveTo>
                <a:cubicBezTo>
                  <a:pt x="134620" y="2112673"/>
                  <a:pt x="269240" y="1938683"/>
                  <a:pt x="365760" y="2012343"/>
                </a:cubicBezTo>
                <a:cubicBezTo>
                  <a:pt x="462280" y="2086003"/>
                  <a:pt x="490220" y="2784503"/>
                  <a:pt x="579120" y="2728623"/>
                </a:cubicBezTo>
                <a:cubicBezTo>
                  <a:pt x="668020" y="2672743"/>
                  <a:pt x="797560" y="1578003"/>
                  <a:pt x="899160" y="1677063"/>
                </a:cubicBezTo>
                <a:cubicBezTo>
                  <a:pt x="1000760" y="1776123"/>
                  <a:pt x="1046480" y="3485543"/>
                  <a:pt x="1188720" y="3322983"/>
                </a:cubicBezTo>
                <a:cubicBezTo>
                  <a:pt x="1330960" y="3160423"/>
                  <a:pt x="1623060" y="526443"/>
                  <a:pt x="1752600" y="701703"/>
                </a:cubicBezTo>
                <a:cubicBezTo>
                  <a:pt x="1882140" y="876963"/>
                  <a:pt x="1808480" y="4486303"/>
                  <a:pt x="1965960" y="4374543"/>
                </a:cubicBezTo>
                <a:cubicBezTo>
                  <a:pt x="2123440" y="4262783"/>
                  <a:pt x="2522220" y="361343"/>
                  <a:pt x="2697480" y="31143"/>
                </a:cubicBezTo>
                <a:cubicBezTo>
                  <a:pt x="2872740" y="-299057"/>
                  <a:pt x="2903220" y="2098703"/>
                  <a:pt x="3017520" y="2393343"/>
                </a:cubicBezTo>
                <a:cubicBezTo>
                  <a:pt x="3131820" y="2687983"/>
                  <a:pt x="3284220" y="1707543"/>
                  <a:pt x="3383280" y="1798983"/>
                </a:cubicBezTo>
                <a:cubicBezTo>
                  <a:pt x="3482340" y="1890423"/>
                  <a:pt x="3540760" y="2921663"/>
                  <a:pt x="3611880" y="2941983"/>
                </a:cubicBezTo>
                <a:cubicBezTo>
                  <a:pt x="3683000" y="2962303"/>
                  <a:pt x="3726180" y="1992023"/>
                  <a:pt x="3810000" y="1920903"/>
                </a:cubicBezTo>
                <a:cubicBezTo>
                  <a:pt x="3893820" y="1849783"/>
                  <a:pt x="4036060" y="2535583"/>
                  <a:pt x="4114800" y="2515263"/>
                </a:cubicBezTo>
                <a:cubicBezTo>
                  <a:pt x="4193540" y="2494943"/>
                  <a:pt x="4246880" y="1712623"/>
                  <a:pt x="4282440" y="1798983"/>
                </a:cubicBezTo>
                <a:cubicBezTo>
                  <a:pt x="4318000" y="1885343"/>
                  <a:pt x="4277360" y="3000403"/>
                  <a:pt x="4328160" y="3033423"/>
                </a:cubicBezTo>
                <a:cubicBezTo>
                  <a:pt x="4378960" y="3066443"/>
                  <a:pt x="4533900" y="2055523"/>
                  <a:pt x="4587240" y="1997103"/>
                </a:cubicBezTo>
                <a:cubicBezTo>
                  <a:pt x="4640580" y="1938683"/>
                  <a:pt x="4564380" y="2837843"/>
                  <a:pt x="4648200" y="2682903"/>
                </a:cubicBezTo>
                <a:cubicBezTo>
                  <a:pt x="4732020" y="2527963"/>
                  <a:pt x="4963160" y="861723"/>
                  <a:pt x="5090160" y="1067463"/>
                </a:cubicBezTo>
                <a:cubicBezTo>
                  <a:pt x="5217160" y="1273203"/>
                  <a:pt x="5265420" y="4034183"/>
                  <a:pt x="5410200" y="3917343"/>
                </a:cubicBezTo>
                <a:cubicBezTo>
                  <a:pt x="5554980" y="3800503"/>
                  <a:pt x="5765800" y="191163"/>
                  <a:pt x="5958840" y="366423"/>
                </a:cubicBezTo>
                <a:cubicBezTo>
                  <a:pt x="6151880" y="541683"/>
                  <a:pt x="6405880" y="4707283"/>
                  <a:pt x="6568440" y="4968903"/>
                </a:cubicBezTo>
                <a:cubicBezTo>
                  <a:pt x="6731000" y="5230523"/>
                  <a:pt x="6822440" y="2213003"/>
                  <a:pt x="6934200" y="1936143"/>
                </a:cubicBezTo>
                <a:cubicBezTo>
                  <a:pt x="7045960" y="1659283"/>
                  <a:pt x="7134860" y="3444903"/>
                  <a:pt x="7239000" y="3307743"/>
                </a:cubicBezTo>
                <a:cubicBezTo>
                  <a:pt x="7343140" y="3170583"/>
                  <a:pt x="7477760" y="1194463"/>
                  <a:pt x="7559040" y="1113183"/>
                </a:cubicBezTo>
                <a:cubicBezTo>
                  <a:pt x="7640320" y="1031903"/>
                  <a:pt x="7663180" y="2611783"/>
                  <a:pt x="7726680" y="2820063"/>
                </a:cubicBezTo>
                <a:cubicBezTo>
                  <a:pt x="7790180" y="3028343"/>
                  <a:pt x="7879080" y="2289203"/>
                  <a:pt x="7940040" y="2362863"/>
                </a:cubicBezTo>
                <a:cubicBezTo>
                  <a:pt x="8001000" y="2436523"/>
                  <a:pt x="8021320" y="3399183"/>
                  <a:pt x="8092440" y="3262023"/>
                </a:cubicBezTo>
                <a:cubicBezTo>
                  <a:pt x="8163560" y="3124863"/>
                  <a:pt x="8257540" y="1555143"/>
                  <a:pt x="8366760" y="1539903"/>
                </a:cubicBezTo>
                <a:cubicBezTo>
                  <a:pt x="8475980" y="1524663"/>
                  <a:pt x="8610600" y="3135023"/>
                  <a:pt x="8747760" y="3170583"/>
                </a:cubicBezTo>
                <a:cubicBezTo>
                  <a:pt x="8884920" y="3206143"/>
                  <a:pt x="9080500" y="1796443"/>
                  <a:pt x="9189720" y="1753263"/>
                </a:cubicBezTo>
                <a:cubicBezTo>
                  <a:pt x="9298940" y="1710083"/>
                  <a:pt x="9288780" y="2972463"/>
                  <a:pt x="9403080" y="2911503"/>
                </a:cubicBezTo>
                <a:cubicBezTo>
                  <a:pt x="9517380" y="2850543"/>
                  <a:pt x="9753600" y="1349403"/>
                  <a:pt x="9875520" y="1387503"/>
                </a:cubicBezTo>
                <a:cubicBezTo>
                  <a:pt x="9997440" y="1425603"/>
                  <a:pt x="10002520" y="3256943"/>
                  <a:pt x="10134600" y="3140103"/>
                </a:cubicBezTo>
                <a:cubicBezTo>
                  <a:pt x="10266680" y="3023263"/>
                  <a:pt x="10467340" y="1854863"/>
                  <a:pt x="10668000" y="686463"/>
                </a:cubicBezTo>
              </a:path>
            </a:pathLst>
          </a:custGeom>
          <a:noFill/>
          <a:ln w="76200" cap="rnd">
            <a:solidFill>
              <a:srgbClr val="0D89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85E3D67-9C43-4B16-BDFA-9A8CF9C792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4400" y="1635760"/>
            <a:ext cx="3088639" cy="303784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9AB3696-E4DC-4E57-A2F2-3FDE398B1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51680" y="1635760"/>
            <a:ext cx="3088639" cy="303784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989D94E-5007-43EE-AF54-DA92B7393C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8960" y="1635760"/>
            <a:ext cx="3088639" cy="303784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4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87F65B2-E6C1-47B8-96EA-3402C717C5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181600" cy="68579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1B7EB-73D5-4172-8B12-EA9ACAB9DA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9165" y="386080"/>
            <a:ext cx="2582474" cy="4226560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6550CBB-6D1D-41F6-85C2-6EB255160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9204" y="386080"/>
            <a:ext cx="2582474" cy="4226560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158604-5099-421C-8555-776DBC7A52CE}"/>
              </a:ext>
            </a:extLst>
          </p:cNvPr>
          <p:cNvGrpSpPr/>
          <p:nvPr userDrawn="1"/>
        </p:nvGrpSpPr>
        <p:grpSpPr>
          <a:xfrm>
            <a:off x="7699516" y="3879557"/>
            <a:ext cx="4450885" cy="2926045"/>
            <a:chOff x="7699516" y="3879557"/>
            <a:chExt cx="4450885" cy="2926045"/>
          </a:xfrm>
          <a:solidFill>
            <a:srgbClr val="31BFD8">
              <a:alpha val="20000"/>
            </a:srgbClr>
          </a:solidFill>
        </p:grpSpPr>
        <p:sp>
          <p:nvSpPr>
            <p:cNvPr id="8" name="Freeform 768">
              <a:extLst>
                <a:ext uri="{FF2B5EF4-FFF2-40B4-BE49-F238E27FC236}">
                  <a16:creationId xmlns:a16="http://schemas.microsoft.com/office/drawing/2014/main" id="{0B593FAE-E4C5-4E7B-8A51-7910E2C15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4479" y="4763323"/>
              <a:ext cx="196901" cy="1946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8"/>
                    <a:pt x="38" y="49"/>
                    <a:pt x="24" y="49"/>
                  </a:cubicBez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69">
              <a:extLst>
                <a:ext uri="{FF2B5EF4-FFF2-40B4-BE49-F238E27FC236}">
                  <a16:creationId xmlns:a16="http://schemas.microsoft.com/office/drawing/2014/main" id="{254C7D29-44DE-460F-B3C2-AA172E62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8590" y="4763323"/>
              <a:ext cx="196901" cy="194612"/>
            </a:xfrm>
            <a:custGeom>
              <a:avLst/>
              <a:gdLst>
                <a:gd name="T0" fmla="*/ 49 w 49"/>
                <a:gd name="T1" fmla="*/ 24 h 49"/>
                <a:gd name="T2" fmla="*/ 25 w 49"/>
                <a:gd name="T3" fmla="*/ 49 h 49"/>
                <a:gd name="T4" fmla="*/ 1 w 49"/>
                <a:gd name="T5" fmla="*/ 24 h 49"/>
                <a:gd name="T6" fmla="*/ 25 w 49"/>
                <a:gd name="T7" fmla="*/ 0 h 49"/>
                <a:gd name="T8" fmla="*/ 49 w 49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cubicBezTo>
                    <a:pt x="49" y="38"/>
                    <a:pt x="38" y="49"/>
                    <a:pt x="25" y="49"/>
                  </a:cubicBezTo>
                  <a:cubicBezTo>
                    <a:pt x="11" y="49"/>
                    <a:pt x="0" y="38"/>
                    <a:pt x="1" y="24"/>
                  </a:cubicBezTo>
                  <a:cubicBezTo>
                    <a:pt x="1" y="11"/>
                    <a:pt x="11" y="0"/>
                    <a:pt x="25" y="0"/>
                  </a:cubicBezTo>
                  <a:cubicBezTo>
                    <a:pt x="39" y="0"/>
                    <a:pt x="49" y="11"/>
                    <a:pt x="4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71">
              <a:extLst>
                <a:ext uri="{FF2B5EF4-FFF2-40B4-BE49-F238E27FC236}">
                  <a16:creationId xmlns:a16="http://schemas.microsoft.com/office/drawing/2014/main" id="{90B41EA0-A332-4DFF-9116-426DA0C9A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8191" y="5070123"/>
              <a:ext cx="196901" cy="196901"/>
            </a:xfrm>
            <a:custGeom>
              <a:avLst/>
              <a:gdLst>
                <a:gd name="T0" fmla="*/ 49 w 49"/>
                <a:gd name="T1" fmla="*/ 25 h 49"/>
                <a:gd name="T2" fmla="*/ 24 w 49"/>
                <a:gd name="T3" fmla="*/ 49 h 49"/>
                <a:gd name="T4" fmla="*/ 0 w 49"/>
                <a:gd name="T5" fmla="*/ 24 h 49"/>
                <a:gd name="T6" fmla="*/ 25 w 49"/>
                <a:gd name="T7" fmla="*/ 0 h 49"/>
                <a:gd name="T8" fmla="*/ 49 w 49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25"/>
                  </a:moveTo>
                  <a:cubicBezTo>
                    <a:pt x="49" y="38"/>
                    <a:pt x="38" y="49"/>
                    <a:pt x="24" y="49"/>
                  </a:cubicBez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74">
              <a:extLst>
                <a:ext uri="{FF2B5EF4-FFF2-40B4-BE49-F238E27FC236}">
                  <a16:creationId xmlns:a16="http://schemas.microsoft.com/office/drawing/2014/main" id="{CB6EB979-BDA7-446F-A1E3-C74972C1C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282" y="6610990"/>
              <a:ext cx="196901" cy="194612"/>
            </a:xfrm>
            <a:custGeom>
              <a:avLst/>
              <a:gdLst>
                <a:gd name="T0" fmla="*/ 49 w 49"/>
                <a:gd name="T1" fmla="*/ 24 h 48"/>
                <a:gd name="T2" fmla="*/ 24 w 49"/>
                <a:gd name="T3" fmla="*/ 48 h 48"/>
                <a:gd name="T4" fmla="*/ 0 w 49"/>
                <a:gd name="T5" fmla="*/ 24 h 48"/>
                <a:gd name="T6" fmla="*/ 25 w 49"/>
                <a:gd name="T7" fmla="*/ 0 h 48"/>
                <a:gd name="T8" fmla="*/ 49 w 49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8">
                  <a:moveTo>
                    <a:pt x="49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2" y="0"/>
                    <a:pt x="25" y="0"/>
                  </a:cubicBezTo>
                  <a:cubicBezTo>
                    <a:pt x="38" y="0"/>
                    <a:pt x="49" y="11"/>
                    <a:pt x="4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75">
              <a:extLst>
                <a:ext uri="{FF2B5EF4-FFF2-40B4-BE49-F238E27FC236}">
                  <a16:creationId xmlns:a16="http://schemas.microsoft.com/office/drawing/2014/main" id="{6EBC3B81-2A74-4E05-8ADA-38D8E7410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8659" y="4763323"/>
              <a:ext cx="192322" cy="194612"/>
            </a:xfrm>
            <a:custGeom>
              <a:avLst/>
              <a:gdLst>
                <a:gd name="T0" fmla="*/ 48 w 48"/>
                <a:gd name="T1" fmla="*/ 24 h 49"/>
                <a:gd name="T2" fmla="*/ 24 w 48"/>
                <a:gd name="T3" fmla="*/ 48 h 49"/>
                <a:gd name="T4" fmla="*/ 0 w 48"/>
                <a:gd name="T5" fmla="*/ 24 h 49"/>
                <a:gd name="T6" fmla="*/ 24 w 48"/>
                <a:gd name="T7" fmla="*/ 0 h 49"/>
                <a:gd name="T8" fmla="*/ 48 w 48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79">
              <a:extLst>
                <a:ext uri="{FF2B5EF4-FFF2-40B4-BE49-F238E27FC236}">
                  <a16:creationId xmlns:a16="http://schemas.microsoft.com/office/drawing/2014/main" id="{031CBB56-1B0B-4BC4-ADE1-F3D8F2979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3569" y="4763323"/>
              <a:ext cx="196901" cy="194612"/>
            </a:xfrm>
            <a:custGeom>
              <a:avLst/>
              <a:gdLst>
                <a:gd name="T0" fmla="*/ 49 w 49"/>
                <a:gd name="T1" fmla="*/ 24 h 49"/>
                <a:gd name="T2" fmla="*/ 25 w 49"/>
                <a:gd name="T3" fmla="*/ 48 h 49"/>
                <a:gd name="T4" fmla="*/ 0 w 49"/>
                <a:gd name="T5" fmla="*/ 24 h 49"/>
                <a:gd name="T6" fmla="*/ 24 w 49"/>
                <a:gd name="T7" fmla="*/ 0 h 49"/>
                <a:gd name="T8" fmla="*/ 49 w 49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cubicBezTo>
                    <a:pt x="49" y="37"/>
                    <a:pt x="38" y="48"/>
                    <a:pt x="25" y="48"/>
                  </a:cubicBezTo>
                  <a:cubicBezTo>
                    <a:pt x="12" y="49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6">
              <a:extLst>
                <a:ext uri="{FF2B5EF4-FFF2-40B4-BE49-F238E27FC236}">
                  <a16:creationId xmlns:a16="http://schemas.microsoft.com/office/drawing/2014/main" id="{1A23AAED-D0B3-4C76-AD55-39AF6726D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461" y="5379212"/>
              <a:ext cx="187743" cy="190033"/>
            </a:xfrm>
            <a:custGeom>
              <a:avLst/>
              <a:gdLst>
                <a:gd name="T0" fmla="*/ 23 w 47"/>
                <a:gd name="T1" fmla="*/ 0 h 47"/>
                <a:gd name="T2" fmla="*/ 47 w 47"/>
                <a:gd name="T3" fmla="*/ 23 h 47"/>
                <a:gd name="T4" fmla="*/ 24 w 47"/>
                <a:gd name="T5" fmla="*/ 47 h 47"/>
                <a:gd name="T6" fmla="*/ 0 w 47"/>
                <a:gd name="T7" fmla="*/ 23 h 47"/>
                <a:gd name="T8" fmla="*/ 23 w 4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36" y="0"/>
                    <a:pt x="47" y="10"/>
                    <a:pt x="47" y="23"/>
                  </a:cubicBezTo>
                  <a:cubicBezTo>
                    <a:pt x="47" y="36"/>
                    <a:pt x="37" y="47"/>
                    <a:pt x="24" y="47"/>
                  </a:cubicBezTo>
                  <a:cubicBezTo>
                    <a:pt x="10" y="47"/>
                    <a:pt x="0" y="37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788">
              <a:extLst>
                <a:ext uri="{FF2B5EF4-FFF2-40B4-BE49-F238E27FC236}">
                  <a16:creationId xmlns:a16="http://schemas.microsoft.com/office/drawing/2014/main" id="{BC28FEC9-F304-452E-9354-370B421D6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4149" y="4765613"/>
              <a:ext cx="185454" cy="1854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89">
              <a:extLst>
                <a:ext uri="{FF2B5EF4-FFF2-40B4-BE49-F238E27FC236}">
                  <a16:creationId xmlns:a16="http://schemas.microsoft.com/office/drawing/2014/main" id="{2C6AE014-2B1B-420D-971E-140B7EC2B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7861" y="6306480"/>
              <a:ext cx="185454" cy="185454"/>
            </a:xfrm>
            <a:custGeom>
              <a:avLst/>
              <a:gdLst>
                <a:gd name="T0" fmla="*/ 24 w 46"/>
                <a:gd name="T1" fmla="*/ 0 h 46"/>
                <a:gd name="T2" fmla="*/ 46 w 46"/>
                <a:gd name="T3" fmla="*/ 23 h 46"/>
                <a:gd name="T4" fmla="*/ 23 w 46"/>
                <a:gd name="T5" fmla="*/ 46 h 46"/>
                <a:gd name="T6" fmla="*/ 0 w 46"/>
                <a:gd name="T7" fmla="*/ 22 h 46"/>
                <a:gd name="T8" fmla="*/ 24 w 46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24" y="0"/>
                  </a:moveTo>
                  <a:cubicBezTo>
                    <a:pt x="36" y="0"/>
                    <a:pt x="46" y="10"/>
                    <a:pt x="46" y="23"/>
                  </a:cubicBezTo>
                  <a:cubicBezTo>
                    <a:pt x="46" y="36"/>
                    <a:pt x="36" y="46"/>
                    <a:pt x="23" y="46"/>
                  </a:cubicBezTo>
                  <a:cubicBezTo>
                    <a:pt x="10" y="46"/>
                    <a:pt x="0" y="35"/>
                    <a:pt x="0" y="22"/>
                  </a:cubicBezTo>
                  <a:cubicBezTo>
                    <a:pt x="0" y="10"/>
                    <a:pt x="11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94">
              <a:extLst>
                <a:ext uri="{FF2B5EF4-FFF2-40B4-BE49-F238E27FC236}">
                  <a16:creationId xmlns:a16="http://schemas.microsoft.com/office/drawing/2014/main" id="{C879CA0F-2535-445E-A239-19B565F9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2658" y="4765613"/>
              <a:ext cx="187743" cy="190033"/>
            </a:xfrm>
            <a:custGeom>
              <a:avLst/>
              <a:gdLst>
                <a:gd name="T0" fmla="*/ 23 w 47"/>
                <a:gd name="T1" fmla="*/ 0 h 47"/>
                <a:gd name="T2" fmla="*/ 46 w 47"/>
                <a:gd name="T3" fmla="*/ 23 h 47"/>
                <a:gd name="T4" fmla="*/ 24 w 47"/>
                <a:gd name="T5" fmla="*/ 46 h 47"/>
                <a:gd name="T6" fmla="*/ 0 w 47"/>
                <a:gd name="T7" fmla="*/ 24 h 47"/>
                <a:gd name="T8" fmla="*/ 23 w 4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36" y="0"/>
                    <a:pt x="46" y="10"/>
                    <a:pt x="46" y="23"/>
                  </a:cubicBezTo>
                  <a:cubicBezTo>
                    <a:pt x="47" y="36"/>
                    <a:pt x="36" y="46"/>
                    <a:pt x="24" y="46"/>
                  </a:cubicBezTo>
                  <a:cubicBezTo>
                    <a:pt x="11" y="47"/>
                    <a:pt x="0" y="36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7">
              <a:extLst>
                <a:ext uri="{FF2B5EF4-FFF2-40B4-BE49-F238E27FC236}">
                  <a16:creationId xmlns:a16="http://schemas.microsoft.com/office/drawing/2014/main" id="{8725901E-753B-4CDE-B103-3D8BE676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951" y="5688301"/>
              <a:ext cx="187743" cy="190033"/>
            </a:xfrm>
            <a:custGeom>
              <a:avLst/>
              <a:gdLst>
                <a:gd name="T0" fmla="*/ 47 w 47"/>
                <a:gd name="T1" fmla="*/ 23 h 47"/>
                <a:gd name="T2" fmla="*/ 24 w 47"/>
                <a:gd name="T3" fmla="*/ 47 h 47"/>
                <a:gd name="T4" fmla="*/ 0 w 47"/>
                <a:gd name="T5" fmla="*/ 24 h 47"/>
                <a:gd name="T6" fmla="*/ 23 w 47"/>
                <a:gd name="T7" fmla="*/ 1 h 47"/>
                <a:gd name="T8" fmla="*/ 47 w 47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6"/>
                    <a:pt x="37" y="47"/>
                    <a:pt x="24" y="47"/>
                  </a:cubicBez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0" y="1"/>
                    <a:pt x="23" y="1"/>
                  </a:cubicBezTo>
                  <a:cubicBezTo>
                    <a:pt x="36" y="0"/>
                    <a:pt x="46" y="11"/>
                    <a:pt x="4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99">
              <a:extLst>
                <a:ext uri="{FF2B5EF4-FFF2-40B4-BE49-F238E27FC236}">
                  <a16:creationId xmlns:a16="http://schemas.microsoft.com/office/drawing/2014/main" id="{3B82931D-D9AB-4539-8696-FD686F869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8260" y="5074702"/>
              <a:ext cx="187743" cy="190033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47 h 47"/>
                <a:gd name="T4" fmla="*/ 1 w 47"/>
                <a:gd name="T5" fmla="*/ 23 h 47"/>
                <a:gd name="T6" fmla="*/ 24 w 47"/>
                <a:gd name="T7" fmla="*/ 0 h 47"/>
                <a:gd name="T8" fmla="*/ 47 w 47"/>
                <a:gd name="T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37"/>
                    <a:pt x="36" y="47"/>
                    <a:pt x="23" y="47"/>
                  </a:cubicBezTo>
                  <a:cubicBezTo>
                    <a:pt x="10" y="46"/>
                    <a:pt x="0" y="36"/>
                    <a:pt x="1" y="23"/>
                  </a:cubicBezTo>
                  <a:cubicBezTo>
                    <a:pt x="1" y="10"/>
                    <a:pt x="11" y="0"/>
                    <a:pt x="24" y="0"/>
                  </a:cubicBezTo>
                  <a:cubicBezTo>
                    <a:pt x="37" y="0"/>
                    <a:pt x="47" y="11"/>
                    <a:pt x="4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04">
              <a:extLst>
                <a:ext uri="{FF2B5EF4-FFF2-40B4-BE49-F238E27FC236}">
                  <a16:creationId xmlns:a16="http://schemas.microsoft.com/office/drawing/2014/main" id="{AE12A1D4-0617-4159-98A6-43CBF02D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2441" y="6006549"/>
              <a:ext cx="176295" cy="176295"/>
            </a:xfrm>
            <a:custGeom>
              <a:avLst/>
              <a:gdLst>
                <a:gd name="T0" fmla="*/ 22 w 44"/>
                <a:gd name="T1" fmla="*/ 44 h 44"/>
                <a:gd name="T2" fmla="*/ 0 w 44"/>
                <a:gd name="T3" fmla="*/ 22 h 44"/>
                <a:gd name="T4" fmla="*/ 23 w 44"/>
                <a:gd name="T5" fmla="*/ 0 h 44"/>
                <a:gd name="T6" fmla="*/ 44 w 44"/>
                <a:gd name="T7" fmla="*/ 22 h 44"/>
                <a:gd name="T8" fmla="*/ 22 w 4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9"/>
                    <a:pt x="10" y="0"/>
                    <a:pt x="23" y="0"/>
                  </a:cubicBezTo>
                  <a:cubicBezTo>
                    <a:pt x="35" y="0"/>
                    <a:pt x="44" y="10"/>
                    <a:pt x="44" y="22"/>
                  </a:cubicBezTo>
                  <a:cubicBezTo>
                    <a:pt x="44" y="34"/>
                    <a:pt x="35" y="44"/>
                    <a:pt x="2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6">
              <a:extLst>
                <a:ext uri="{FF2B5EF4-FFF2-40B4-BE49-F238E27FC236}">
                  <a16:creationId xmlns:a16="http://schemas.microsoft.com/office/drawing/2014/main" id="{5F873B54-F6E9-41B7-89AD-0FAAC70CF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350" y="4770192"/>
              <a:ext cx="178585" cy="176295"/>
            </a:xfrm>
            <a:custGeom>
              <a:avLst/>
              <a:gdLst>
                <a:gd name="T0" fmla="*/ 23 w 45"/>
                <a:gd name="T1" fmla="*/ 0 h 44"/>
                <a:gd name="T2" fmla="*/ 45 w 45"/>
                <a:gd name="T3" fmla="*/ 23 h 44"/>
                <a:gd name="T4" fmla="*/ 22 w 45"/>
                <a:gd name="T5" fmla="*/ 44 h 44"/>
                <a:gd name="T6" fmla="*/ 1 w 45"/>
                <a:gd name="T7" fmla="*/ 22 h 44"/>
                <a:gd name="T8" fmla="*/ 23 w 45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4">
                  <a:moveTo>
                    <a:pt x="23" y="0"/>
                  </a:moveTo>
                  <a:cubicBezTo>
                    <a:pt x="35" y="0"/>
                    <a:pt x="45" y="10"/>
                    <a:pt x="45" y="23"/>
                  </a:cubicBezTo>
                  <a:cubicBezTo>
                    <a:pt x="44" y="35"/>
                    <a:pt x="35" y="44"/>
                    <a:pt x="22" y="44"/>
                  </a:cubicBezTo>
                  <a:cubicBezTo>
                    <a:pt x="10" y="44"/>
                    <a:pt x="0" y="34"/>
                    <a:pt x="1" y="22"/>
                  </a:cubicBezTo>
                  <a:cubicBezTo>
                    <a:pt x="1" y="10"/>
                    <a:pt x="11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16">
              <a:extLst>
                <a:ext uri="{FF2B5EF4-FFF2-40B4-BE49-F238E27FC236}">
                  <a16:creationId xmlns:a16="http://schemas.microsoft.com/office/drawing/2014/main" id="{970EA1B6-743F-49E6-9448-331E0FBE3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9127" y="4465682"/>
              <a:ext cx="176295" cy="176295"/>
            </a:xfrm>
            <a:custGeom>
              <a:avLst/>
              <a:gdLst>
                <a:gd name="T0" fmla="*/ 22 w 44"/>
                <a:gd name="T1" fmla="*/ 44 h 44"/>
                <a:gd name="T2" fmla="*/ 0 w 44"/>
                <a:gd name="T3" fmla="*/ 22 h 44"/>
                <a:gd name="T4" fmla="*/ 23 w 44"/>
                <a:gd name="T5" fmla="*/ 1 h 44"/>
                <a:gd name="T6" fmla="*/ 44 w 44"/>
                <a:gd name="T7" fmla="*/ 23 h 44"/>
                <a:gd name="T8" fmla="*/ 22 w 4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1" y="10"/>
                    <a:pt x="10" y="0"/>
                    <a:pt x="23" y="1"/>
                  </a:cubicBezTo>
                  <a:cubicBezTo>
                    <a:pt x="35" y="1"/>
                    <a:pt x="44" y="11"/>
                    <a:pt x="44" y="23"/>
                  </a:cubicBezTo>
                  <a:cubicBezTo>
                    <a:pt x="44" y="35"/>
                    <a:pt x="34" y="44"/>
                    <a:pt x="2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17">
              <a:extLst>
                <a:ext uri="{FF2B5EF4-FFF2-40B4-BE49-F238E27FC236}">
                  <a16:creationId xmlns:a16="http://schemas.microsoft.com/office/drawing/2014/main" id="{FCECF4F6-F154-45FA-803A-88D287749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3638" y="4470261"/>
              <a:ext cx="176295" cy="171716"/>
            </a:xfrm>
            <a:custGeom>
              <a:avLst/>
              <a:gdLst>
                <a:gd name="T0" fmla="*/ 22 w 44"/>
                <a:gd name="T1" fmla="*/ 0 h 43"/>
                <a:gd name="T2" fmla="*/ 44 w 44"/>
                <a:gd name="T3" fmla="*/ 21 h 43"/>
                <a:gd name="T4" fmla="*/ 22 w 44"/>
                <a:gd name="T5" fmla="*/ 43 h 43"/>
                <a:gd name="T6" fmla="*/ 0 w 44"/>
                <a:gd name="T7" fmla="*/ 22 h 43"/>
                <a:gd name="T8" fmla="*/ 22 w 4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2" y="0"/>
                  </a:moveTo>
                  <a:cubicBezTo>
                    <a:pt x="34" y="0"/>
                    <a:pt x="44" y="9"/>
                    <a:pt x="44" y="21"/>
                  </a:cubicBezTo>
                  <a:cubicBezTo>
                    <a:pt x="44" y="34"/>
                    <a:pt x="34" y="43"/>
                    <a:pt x="22" y="43"/>
                  </a:cubicBezTo>
                  <a:cubicBezTo>
                    <a:pt x="10" y="43"/>
                    <a:pt x="1" y="33"/>
                    <a:pt x="0" y="22"/>
                  </a:cubicBezTo>
                  <a:cubicBezTo>
                    <a:pt x="0" y="9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19">
              <a:extLst>
                <a:ext uri="{FF2B5EF4-FFF2-40B4-BE49-F238E27FC236}">
                  <a16:creationId xmlns:a16="http://schemas.microsoft.com/office/drawing/2014/main" id="{A008D7B4-B885-4502-B7A8-ED47A692F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2328" y="4470261"/>
              <a:ext cx="174006" cy="171716"/>
            </a:xfrm>
            <a:custGeom>
              <a:avLst/>
              <a:gdLst>
                <a:gd name="T0" fmla="*/ 44 w 44"/>
                <a:gd name="T1" fmla="*/ 22 h 43"/>
                <a:gd name="T2" fmla="*/ 22 w 44"/>
                <a:gd name="T3" fmla="*/ 43 h 43"/>
                <a:gd name="T4" fmla="*/ 0 w 44"/>
                <a:gd name="T5" fmla="*/ 21 h 43"/>
                <a:gd name="T6" fmla="*/ 22 w 44"/>
                <a:gd name="T7" fmla="*/ 0 h 43"/>
                <a:gd name="T8" fmla="*/ 44 w 44"/>
                <a:gd name="T9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44" y="22"/>
                  </a:moveTo>
                  <a:cubicBezTo>
                    <a:pt x="44" y="34"/>
                    <a:pt x="34" y="43"/>
                    <a:pt x="22" y="43"/>
                  </a:cubicBezTo>
                  <a:cubicBezTo>
                    <a:pt x="9" y="43"/>
                    <a:pt x="0" y="33"/>
                    <a:pt x="0" y="21"/>
                  </a:cubicBezTo>
                  <a:cubicBezTo>
                    <a:pt x="1" y="9"/>
                    <a:pt x="10" y="0"/>
                    <a:pt x="22" y="0"/>
                  </a:cubicBezTo>
                  <a:cubicBezTo>
                    <a:pt x="34" y="0"/>
                    <a:pt x="44" y="9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20">
              <a:extLst>
                <a:ext uri="{FF2B5EF4-FFF2-40B4-BE49-F238E27FC236}">
                  <a16:creationId xmlns:a16="http://schemas.microsoft.com/office/drawing/2014/main" id="{93E1147C-E9E9-4146-94E2-F93E6FFE0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351" y="6620148"/>
              <a:ext cx="176295" cy="176295"/>
            </a:xfrm>
            <a:custGeom>
              <a:avLst/>
              <a:gdLst>
                <a:gd name="T0" fmla="*/ 22 w 44"/>
                <a:gd name="T1" fmla="*/ 1 h 44"/>
                <a:gd name="T2" fmla="*/ 44 w 44"/>
                <a:gd name="T3" fmla="*/ 22 h 44"/>
                <a:gd name="T4" fmla="*/ 22 w 44"/>
                <a:gd name="T5" fmla="*/ 44 h 44"/>
                <a:gd name="T6" fmla="*/ 0 w 44"/>
                <a:gd name="T7" fmla="*/ 22 h 44"/>
                <a:gd name="T8" fmla="*/ 22 w 44"/>
                <a:gd name="T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22" y="1"/>
                  </a:moveTo>
                  <a:cubicBezTo>
                    <a:pt x="34" y="1"/>
                    <a:pt x="44" y="11"/>
                    <a:pt x="44" y="22"/>
                  </a:cubicBezTo>
                  <a:cubicBezTo>
                    <a:pt x="43" y="34"/>
                    <a:pt x="33" y="44"/>
                    <a:pt x="22" y="44"/>
                  </a:cubicBezTo>
                  <a:cubicBezTo>
                    <a:pt x="10" y="43"/>
                    <a:pt x="0" y="34"/>
                    <a:pt x="0" y="22"/>
                  </a:cubicBezTo>
                  <a:cubicBezTo>
                    <a:pt x="1" y="10"/>
                    <a:pt x="11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823">
              <a:extLst>
                <a:ext uri="{FF2B5EF4-FFF2-40B4-BE49-F238E27FC236}">
                  <a16:creationId xmlns:a16="http://schemas.microsoft.com/office/drawing/2014/main" id="{881BD9AE-B7FC-46D7-A9CA-1F3D64A0F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8329" y="5083860"/>
              <a:ext cx="171716" cy="1717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27">
              <a:extLst>
                <a:ext uri="{FF2B5EF4-FFF2-40B4-BE49-F238E27FC236}">
                  <a16:creationId xmlns:a16="http://schemas.microsoft.com/office/drawing/2014/main" id="{976F3A7F-3850-49B1-9D0F-5D91D51F4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5016" y="4470261"/>
              <a:ext cx="171716" cy="171716"/>
            </a:xfrm>
            <a:custGeom>
              <a:avLst/>
              <a:gdLst>
                <a:gd name="T0" fmla="*/ 21 w 43"/>
                <a:gd name="T1" fmla="*/ 0 h 43"/>
                <a:gd name="T2" fmla="*/ 43 w 43"/>
                <a:gd name="T3" fmla="*/ 21 h 43"/>
                <a:gd name="T4" fmla="*/ 21 w 43"/>
                <a:gd name="T5" fmla="*/ 43 h 43"/>
                <a:gd name="T6" fmla="*/ 0 w 43"/>
                <a:gd name="T7" fmla="*/ 22 h 43"/>
                <a:gd name="T8" fmla="*/ 21 w 43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21" y="0"/>
                  </a:moveTo>
                  <a:cubicBezTo>
                    <a:pt x="33" y="0"/>
                    <a:pt x="43" y="10"/>
                    <a:pt x="43" y="21"/>
                  </a:cubicBezTo>
                  <a:cubicBezTo>
                    <a:pt x="43" y="33"/>
                    <a:pt x="33" y="43"/>
                    <a:pt x="21" y="43"/>
                  </a:cubicBezTo>
                  <a:cubicBezTo>
                    <a:pt x="10" y="43"/>
                    <a:pt x="0" y="33"/>
                    <a:pt x="0" y="22"/>
                  </a:cubicBezTo>
                  <a:cubicBezTo>
                    <a:pt x="0" y="10"/>
                    <a:pt x="10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28">
              <a:extLst>
                <a:ext uri="{FF2B5EF4-FFF2-40B4-BE49-F238E27FC236}">
                  <a16:creationId xmlns:a16="http://schemas.microsoft.com/office/drawing/2014/main" id="{AE73FEB8-CC9C-486C-AF92-FCA2D332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819" y="5388370"/>
              <a:ext cx="171716" cy="171716"/>
            </a:xfrm>
            <a:custGeom>
              <a:avLst/>
              <a:gdLst>
                <a:gd name="T0" fmla="*/ 43 w 43"/>
                <a:gd name="T1" fmla="*/ 21 h 43"/>
                <a:gd name="T2" fmla="*/ 22 w 43"/>
                <a:gd name="T3" fmla="*/ 43 h 43"/>
                <a:gd name="T4" fmla="*/ 0 w 43"/>
                <a:gd name="T5" fmla="*/ 21 h 43"/>
                <a:gd name="T6" fmla="*/ 21 w 43"/>
                <a:gd name="T7" fmla="*/ 0 h 43"/>
                <a:gd name="T8" fmla="*/ 43 w 43"/>
                <a:gd name="T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43" y="21"/>
                  </a:moveTo>
                  <a:cubicBezTo>
                    <a:pt x="43" y="33"/>
                    <a:pt x="33" y="43"/>
                    <a:pt x="22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33" y="0"/>
                    <a:pt x="43" y="9"/>
                    <a:pt x="4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35">
              <a:extLst>
                <a:ext uri="{FF2B5EF4-FFF2-40B4-BE49-F238E27FC236}">
                  <a16:creationId xmlns:a16="http://schemas.microsoft.com/office/drawing/2014/main" id="{68DFEE35-8B6B-41AF-B37D-B08DBFA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7818" y="4470261"/>
              <a:ext cx="176295" cy="171716"/>
            </a:xfrm>
            <a:custGeom>
              <a:avLst/>
              <a:gdLst>
                <a:gd name="T0" fmla="*/ 22 w 44"/>
                <a:gd name="T1" fmla="*/ 43 h 43"/>
                <a:gd name="T2" fmla="*/ 1 w 44"/>
                <a:gd name="T3" fmla="*/ 21 h 43"/>
                <a:gd name="T4" fmla="*/ 23 w 44"/>
                <a:gd name="T5" fmla="*/ 0 h 43"/>
                <a:gd name="T6" fmla="*/ 44 w 44"/>
                <a:gd name="T7" fmla="*/ 21 h 43"/>
                <a:gd name="T8" fmla="*/ 22 w 4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10" y="43"/>
                    <a:pt x="0" y="33"/>
                    <a:pt x="1" y="21"/>
                  </a:cubicBezTo>
                  <a:cubicBezTo>
                    <a:pt x="1" y="9"/>
                    <a:pt x="11" y="0"/>
                    <a:pt x="23" y="0"/>
                  </a:cubicBezTo>
                  <a:cubicBezTo>
                    <a:pt x="34" y="0"/>
                    <a:pt x="44" y="10"/>
                    <a:pt x="44" y="21"/>
                  </a:cubicBezTo>
                  <a:cubicBezTo>
                    <a:pt x="44" y="33"/>
                    <a:pt x="34" y="43"/>
                    <a:pt x="2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38">
              <a:extLst>
                <a:ext uri="{FF2B5EF4-FFF2-40B4-BE49-F238E27FC236}">
                  <a16:creationId xmlns:a16="http://schemas.microsoft.com/office/drawing/2014/main" id="{8A80EE54-476A-4159-BB0A-1093745DA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309" y="5702039"/>
              <a:ext cx="164848" cy="162558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1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40">
              <a:extLst>
                <a:ext uri="{FF2B5EF4-FFF2-40B4-BE49-F238E27FC236}">
                  <a16:creationId xmlns:a16="http://schemas.microsoft.com/office/drawing/2014/main" id="{5EC6B3D9-50CA-4EF7-8D7E-F535368C5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708" y="4779350"/>
              <a:ext cx="164848" cy="162558"/>
            </a:xfrm>
            <a:custGeom>
              <a:avLst/>
              <a:gdLst>
                <a:gd name="T0" fmla="*/ 41 w 41"/>
                <a:gd name="T1" fmla="*/ 20 h 41"/>
                <a:gd name="T2" fmla="*/ 21 w 41"/>
                <a:gd name="T3" fmla="*/ 41 h 41"/>
                <a:gd name="T4" fmla="*/ 0 w 41"/>
                <a:gd name="T5" fmla="*/ 20 h 41"/>
                <a:gd name="T6" fmla="*/ 21 w 41"/>
                <a:gd name="T7" fmla="*/ 0 h 41"/>
                <a:gd name="T8" fmla="*/ 41 w 41"/>
                <a:gd name="T9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32"/>
                    <a:pt x="32" y="41"/>
                    <a:pt x="21" y="41"/>
                  </a:cubicBezTo>
                  <a:cubicBezTo>
                    <a:pt x="9" y="41"/>
                    <a:pt x="0" y="32"/>
                    <a:pt x="0" y="20"/>
                  </a:cubicBezTo>
                  <a:cubicBezTo>
                    <a:pt x="0" y="8"/>
                    <a:pt x="9" y="0"/>
                    <a:pt x="21" y="0"/>
                  </a:cubicBezTo>
                  <a:cubicBezTo>
                    <a:pt x="32" y="0"/>
                    <a:pt x="41" y="9"/>
                    <a:pt x="4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46">
              <a:extLst>
                <a:ext uri="{FF2B5EF4-FFF2-40B4-BE49-F238E27FC236}">
                  <a16:creationId xmlns:a16="http://schemas.microsoft.com/office/drawing/2014/main" id="{11F19DC4-9B33-4F2B-A525-916E71C7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7930" y="6315638"/>
              <a:ext cx="167137" cy="164848"/>
            </a:xfrm>
            <a:custGeom>
              <a:avLst/>
              <a:gdLst>
                <a:gd name="T0" fmla="*/ 41 w 42"/>
                <a:gd name="T1" fmla="*/ 21 h 41"/>
                <a:gd name="T2" fmla="*/ 21 w 42"/>
                <a:gd name="T3" fmla="*/ 41 h 41"/>
                <a:gd name="T4" fmla="*/ 1 w 42"/>
                <a:gd name="T5" fmla="*/ 21 h 41"/>
                <a:gd name="T6" fmla="*/ 21 w 42"/>
                <a:gd name="T7" fmla="*/ 0 h 41"/>
                <a:gd name="T8" fmla="*/ 41 w 42"/>
                <a:gd name="T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41" y="21"/>
                  </a:moveTo>
                  <a:cubicBezTo>
                    <a:pt x="42" y="32"/>
                    <a:pt x="33" y="41"/>
                    <a:pt x="21" y="41"/>
                  </a:cubicBezTo>
                  <a:cubicBezTo>
                    <a:pt x="10" y="41"/>
                    <a:pt x="0" y="32"/>
                    <a:pt x="1" y="21"/>
                  </a:cubicBezTo>
                  <a:cubicBezTo>
                    <a:pt x="1" y="9"/>
                    <a:pt x="9" y="1"/>
                    <a:pt x="21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49">
              <a:extLst>
                <a:ext uri="{FF2B5EF4-FFF2-40B4-BE49-F238E27FC236}">
                  <a16:creationId xmlns:a16="http://schemas.microsoft.com/office/drawing/2014/main" id="{D1622417-ED8A-490A-A187-CAD365D69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3308" y="4472550"/>
              <a:ext cx="164848" cy="164848"/>
            </a:xfrm>
            <a:custGeom>
              <a:avLst/>
              <a:gdLst>
                <a:gd name="T0" fmla="*/ 41 w 41"/>
                <a:gd name="T1" fmla="*/ 20 h 41"/>
                <a:gd name="T2" fmla="*/ 21 w 41"/>
                <a:gd name="T3" fmla="*/ 41 h 41"/>
                <a:gd name="T4" fmla="*/ 0 w 41"/>
                <a:gd name="T5" fmla="*/ 20 h 41"/>
                <a:gd name="T6" fmla="*/ 20 w 41"/>
                <a:gd name="T7" fmla="*/ 0 h 41"/>
                <a:gd name="T8" fmla="*/ 41 w 41"/>
                <a:gd name="T9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32"/>
                    <a:pt x="32" y="41"/>
                    <a:pt x="21" y="41"/>
                  </a:cubicBezTo>
                  <a:cubicBezTo>
                    <a:pt x="9" y="41"/>
                    <a:pt x="0" y="32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50">
              <a:extLst>
                <a:ext uri="{FF2B5EF4-FFF2-40B4-BE49-F238E27FC236}">
                  <a16:creationId xmlns:a16="http://schemas.microsoft.com/office/drawing/2014/main" id="{7F48211E-ADA5-4866-A551-81E31BED6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4106" y="4472550"/>
              <a:ext cx="164848" cy="164848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0 h 41"/>
                <a:gd name="T4" fmla="*/ 21 w 41"/>
                <a:gd name="T5" fmla="*/ 0 h 41"/>
                <a:gd name="T6" fmla="*/ 41 w 41"/>
                <a:gd name="T7" fmla="*/ 20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2"/>
                    <a:pt x="32" y="41"/>
                    <a:pt x="2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52">
              <a:extLst>
                <a:ext uri="{FF2B5EF4-FFF2-40B4-BE49-F238E27FC236}">
                  <a16:creationId xmlns:a16="http://schemas.microsoft.com/office/drawing/2014/main" id="{C5A7A0B1-5347-4FC2-A1B3-8FB44A4A0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8797" y="4477129"/>
              <a:ext cx="155689" cy="155689"/>
            </a:xfrm>
            <a:custGeom>
              <a:avLst/>
              <a:gdLst>
                <a:gd name="T0" fmla="*/ 39 w 39"/>
                <a:gd name="T1" fmla="*/ 19 h 39"/>
                <a:gd name="T2" fmla="*/ 19 w 39"/>
                <a:gd name="T3" fmla="*/ 39 h 39"/>
                <a:gd name="T4" fmla="*/ 0 w 39"/>
                <a:gd name="T5" fmla="*/ 19 h 39"/>
                <a:gd name="T6" fmla="*/ 20 w 39"/>
                <a:gd name="T7" fmla="*/ 0 h 39"/>
                <a:gd name="T8" fmla="*/ 39 w 39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cubicBezTo>
                    <a:pt x="39" y="30"/>
                    <a:pt x="30" y="39"/>
                    <a:pt x="19" y="39"/>
                  </a:cubicBezTo>
                  <a:cubicBezTo>
                    <a:pt x="9" y="39"/>
                    <a:pt x="0" y="30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55">
              <a:extLst>
                <a:ext uri="{FF2B5EF4-FFF2-40B4-BE49-F238E27FC236}">
                  <a16:creationId xmlns:a16="http://schemas.microsoft.com/office/drawing/2014/main" id="{A8CC6E11-38C5-48A7-A24F-E02E175C1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9378" y="6017996"/>
              <a:ext cx="155689" cy="153400"/>
            </a:xfrm>
            <a:custGeom>
              <a:avLst/>
              <a:gdLst>
                <a:gd name="T0" fmla="*/ 20 w 39"/>
                <a:gd name="T1" fmla="*/ 38 h 38"/>
                <a:gd name="T2" fmla="*/ 0 w 39"/>
                <a:gd name="T3" fmla="*/ 19 h 38"/>
                <a:gd name="T4" fmla="*/ 20 w 39"/>
                <a:gd name="T5" fmla="*/ 0 h 38"/>
                <a:gd name="T6" fmla="*/ 39 w 39"/>
                <a:gd name="T7" fmla="*/ 19 h 38"/>
                <a:gd name="T8" fmla="*/ 20 w 3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20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8"/>
                    <a:pt x="8" y="0"/>
                    <a:pt x="20" y="0"/>
                  </a:cubicBezTo>
                  <a:cubicBezTo>
                    <a:pt x="30" y="0"/>
                    <a:pt x="39" y="8"/>
                    <a:pt x="39" y="19"/>
                  </a:cubicBezTo>
                  <a:cubicBezTo>
                    <a:pt x="39" y="30"/>
                    <a:pt x="30" y="38"/>
                    <a:pt x="2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63">
              <a:extLst>
                <a:ext uri="{FF2B5EF4-FFF2-40B4-BE49-F238E27FC236}">
                  <a16:creationId xmlns:a16="http://schemas.microsoft.com/office/drawing/2014/main" id="{0A48C6A1-B52B-4ED4-8AC6-3B92BEDB3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977" y="5090729"/>
              <a:ext cx="155689" cy="157979"/>
            </a:xfrm>
            <a:custGeom>
              <a:avLst/>
              <a:gdLst>
                <a:gd name="T0" fmla="*/ 39 w 39"/>
                <a:gd name="T1" fmla="*/ 20 h 39"/>
                <a:gd name="T2" fmla="*/ 19 w 39"/>
                <a:gd name="T3" fmla="*/ 39 h 39"/>
                <a:gd name="T4" fmla="*/ 0 w 39"/>
                <a:gd name="T5" fmla="*/ 19 h 39"/>
                <a:gd name="T6" fmla="*/ 20 w 39"/>
                <a:gd name="T7" fmla="*/ 0 h 39"/>
                <a:gd name="T8" fmla="*/ 39 w 39"/>
                <a:gd name="T9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cubicBezTo>
                    <a:pt x="39" y="31"/>
                    <a:pt x="30" y="39"/>
                    <a:pt x="19" y="39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1" y="8"/>
                    <a:pt x="9" y="0"/>
                    <a:pt x="20" y="0"/>
                  </a:cubicBezTo>
                  <a:cubicBezTo>
                    <a:pt x="30" y="0"/>
                    <a:pt x="39" y="9"/>
                    <a:pt x="3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74">
              <a:extLst>
                <a:ext uri="{FF2B5EF4-FFF2-40B4-BE49-F238E27FC236}">
                  <a16:creationId xmlns:a16="http://schemas.microsoft.com/office/drawing/2014/main" id="{CEAB9870-B984-4A78-B57A-98B60516C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0575" y="4168040"/>
              <a:ext cx="153400" cy="153400"/>
            </a:xfrm>
            <a:custGeom>
              <a:avLst/>
              <a:gdLst>
                <a:gd name="T0" fmla="*/ 19 w 38"/>
                <a:gd name="T1" fmla="*/ 0 h 38"/>
                <a:gd name="T2" fmla="*/ 38 w 38"/>
                <a:gd name="T3" fmla="*/ 19 h 38"/>
                <a:gd name="T4" fmla="*/ 19 w 38"/>
                <a:gd name="T5" fmla="*/ 38 h 38"/>
                <a:gd name="T6" fmla="*/ 0 w 38"/>
                <a:gd name="T7" fmla="*/ 19 h 38"/>
                <a:gd name="T8" fmla="*/ 19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29" y="0"/>
                    <a:pt x="38" y="9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77">
              <a:extLst>
                <a:ext uri="{FF2B5EF4-FFF2-40B4-BE49-F238E27FC236}">
                  <a16:creationId xmlns:a16="http://schemas.microsoft.com/office/drawing/2014/main" id="{20BB1CF4-E4B6-4D9F-B882-E9B8C19E9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3776" y="4163461"/>
              <a:ext cx="151110" cy="160268"/>
            </a:xfrm>
            <a:custGeom>
              <a:avLst/>
              <a:gdLst>
                <a:gd name="T0" fmla="*/ 0 w 38"/>
                <a:gd name="T1" fmla="*/ 19 h 40"/>
                <a:gd name="T2" fmla="*/ 20 w 38"/>
                <a:gd name="T3" fmla="*/ 1 h 40"/>
                <a:gd name="T4" fmla="*/ 38 w 38"/>
                <a:gd name="T5" fmla="*/ 21 h 40"/>
                <a:gd name="T6" fmla="*/ 18 w 38"/>
                <a:gd name="T7" fmla="*/ 39 h 40"/>
                <a:gd name="T8" fmla="*/ 0 w 38"/>
                <a:gd name="T9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0">
                  <a:moveTo>
                    <a:pt x="0" y="19"/>
                  </a:moveTo>
                  <a:cubicBezTo>
                    <a:pt x="1" y="9"/>
                    <a:pt x="10" y="0"/>
                    <a:pt x="20" y="1"/>
                  </a:cubicBezTo>
                  <a:cubicBezTo>
                    <a:pt x="30" y="2"/>
                    <a:pt x="38" y="11"/>
                    <a:pt x="38" y="21"/>
                  </a:cubicBezTo>
                  <a:cubicBezTo>
                    <a:pt x="37" y="31"/>
                    <a:pt x="28" y="40"/>
                    <a:pt x="18" y="39"/>
                  </a:cubicBezTo>
                  <a:cubicBezTo>
                    <a:pt x="8" y="38"/>
                    <a:pt x="0" y="29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878">
              <a:extLst>
                <a:ext uri="{FF2B5EF4-FFF2-40B4-BE49-F238E27FC236}">
                  <a16:creationId xmlns:a16="http://schemas.microsoft.com/office/drawing/2014/main" id="{3A7E3BAF-4EFD-4341-B9E8-BAF013E54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5085" y="4168040"/>
              <a:ext cx="153400" cy="153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1">
              <a:extLst>
                <a:ext uri="{FF2B5EF4-FFF2-40B4-BE49-F238E27FC236}">
                  <a16:creationId xmlns:a16="http://schemas.microsoft.com/office/drawing/2014/main" id="{420D1736-F135-4A0E-8D00-09A616D12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3888" y="5395239"/>
              <a:ext cx="153400" cy="153400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20 h 38"/>
                <a:gd name="T8" fmla="*/ 19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30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" y="1"/>
                    <a:pt x="38" y="9"/>
                    <a:pt x="38" y="20"/>
                  </a:cubicBezTo>
                  <a:cubicBezTo>
                    <a:pt x="38" y="30"/>
                    <a:pt x="2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82">
              <a:extLst>
                <a:ext uri="{FF2B5EF4-FFF2-40B4-BE49-F238E27FC236}">
                  <a16:creationId xmlns:a16="http://schemas.microsoft.com/office/drawing/2014/main" id="{E4DE8BA9-385E-462A-AD34-BB596ADE9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7488" y="4781640"/>
              <a:ext cx="151110" cy="153400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19 h 38"/>
                <a:gd name="T6" fmla="*/ 19 w 38"/>
                <a:gd name="T7" fmla="*/ 0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30"/>
                    <a:pt x="30" y="38"/>
                    <a:pt x="19" y="38"/>
                  </a:cubicBezTo>
                  <a:cubicBezTo>
                    <a:pt x="9" y="38"/>
                    <a:pt x="0" y="30"/>
                    <a:pt x="0" y="19"/>
                  </a:cubicBezTo>
                  <a:cubicBezTo>
                    <a:pt x="1" y="9"/>
                    <a:pt x="9" y="0"/>
                    <a:pt x="19" y="0"/>
                  </a:cubicBezTo>
                  <a:cubicBezTo>
                    <a:pt x="30" y="0"/>
                    <a:pt x="38" y="9"/>
                    <a:pt x="3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89">
              <a:extLst>
                <a:ext uri="{FF2B5EF4-FFF2-40B4-BE49-F238E27FC236}">
                  <a16:creationId xmlns:a16="http://schemas.microsoft.com/office/drawing/2014/main" id="{5FCCD5E1-CF0F-4A02-AF10-CCF332416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4868" y="6636175"/>
              <a:ext cx="148821" cy="144242"/>
            </a:xfrm>
            <a:custGeom>
              <a:avLst/>
              <a:gdLst>
                <a:gd name="T0" fmla="*/ 18 w 37"/>
                <a:gd name="T1" fmla="*/ 0 h 36"/>
                <a:gd name="T2" fmla="*/ 36 w 37"/>
                <a:gd name="T3" fmla="*/ 18 h 36"/>
                <a:gd name="T4" fmla="*/ 18 w 37"/>
                <a:gd name="T5" fmla="*/ 36 h 36"/>
                <a:gd name="T6" fmla="*/ 0 w 37"/>
                <a:gd name="T7" fmla="*/ 18 h 36"/>
                <a:gd name="T8" fmla="*/ 18 w 3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18" y="0"/>
                  </a:moveTo>
                  <a:cubicBezTo>
                    <a:pt x="28" y="0"/>
                    <a:pt x="37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90">
              <a:extLst>
                <a:ext uri="{FF2B5EF4-FFF2-40B4-BE49-F238E27FC236}">
                  <a16:creationId xmlns:a16="http://schemas.microsoft.com/office/drawing/2014/main" id="{1931ECAB-7D57-49CD-98FC-804E503C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8754" y="4172619"/>
              <a:ext cx="141952" cy="144242"/>
            </a:xfrm>
            <a:custGeom>
              <a:avLst/>
              <a:gdLst>
                <a:gd name="T0" fmla="*/ 18 w 36"/>
                <a:gd name="T1" fmla="*/ 0 h 36"/>
                <a:gd name="T2" fmla="*/ 36 w 36"/>
                <a:gd name="T3" fmla="*/ 18 h 36"/>
                <a:gd name="T4" fmla="*/ 18 w 36"/>
                <a:gd name="T5" fmla="*/ 36 h 36"/>
                <a:gd name="T6" fmla="*/ 0 w 36"/>
                <a:gd name="T7" fmla="*/ 18 h 36"/>
                <a:gd name="T8" fmla="*/ 18 w 3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cubicBezTo>
                    <a:pt x="29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93">
              <a:extLst>
                <a:ext uri="{FF2B5EF4-FFF2-40B4-BE49-F238E27FC236}">
                  <a16:creationId xmlns:a16="http://schemas.microsoft.com/office/drawing/2014/main" id="{32C399CC-E366-4231-A1F3-DBED0A19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844" y="4172619"/>
              <a:ext cx="144242" cy="144242"/>
            </a:xfrm>
            <a:custGeom>
              <a:avLst/>
              <a:gdLst>
                <a:gd name="T0" fmla="*/ 36 w 36"/>
                <a:gd name="T1" fmla="*/ 18 h 36"/>
                <a:gd name="T2" fmla="*/ 19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9" y="36"/>
                    <a:pt x="19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96">
              <a:extLst>
                <a:ext uri="{FF2B5EF4-FFF2-40B4-BE49-F238E27FC236}">
                  <a16:creationId xmlns:a16="http://schemas.microsoft.com/office/drawing/2014/main" id="{49A8C5F4-0247-4764-8899-F051A8270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957" y="5708907"/>
              <a:ext cx="148821" cy="148821"/>
            </a:xfrm>
            <a:custGeom>
              <a:avLst/>
              <a:gdLst>
                <a:gd name="T0" fmla="*/ 36 w 37"/>
                <a:gd name="T1" fmla="*/ 20 h 37"/>
                <a:gd name="T2" fmla="*/ 18 w 37"/>
                <a:gd name="T3" fmla="*/ 36 h 37"/>
                <a:gd name="T4" fmla="*/ 1 w 37"/>
                <a:gd name="T5" fmla="*/ 18 h 37"/>
                <a:gd name="T6" fmla="*/ 20 w 37"/>
                <a:gd name="T7" fmla="*/ 1 h 37"/>
                <a:gd name="T8" fmla="*/ 36 w 37"/>
                <a:gd name="T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6" y="20"/>
                  </a:moveTo>
                  <a:cubicBezTo>
                    <a:pt x="36" y="29"/>
                    <a:pt x="28" y="37"/>
                    <a:pt x="18" y="36"/>
                  </a:cubicBezTo>
                  <a:cubicBezTo>
                    <a:pt x="8" y="36"/>
                    <a:pt x="0" y="28"/>
                    <a:pt x="1" y="18"/>
                  </a:cubicBezTo>
                  <a:cubicBezTo>
                    <a:pt x="1" y="8"/>
                    <a:pt x="9" y="0"/>
                    <a:pt x="20" y="1"/>
                  </a:cubicBezTo>
                  <a:cubicBezTo>
                    <a:pt x="29" y="2"/>
                    <a:pt x="37" y="1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98">
              <a:extLst>
                <a:ext uri="{FF2B5EF4-FFF2-40B4-BE49-F238E27FC236}">
                  <a16:creationId xmlns:a16="http://schemas.microsoft.com/office/drawing/2014/main" id="{4BFDF5FB-A3F7-4B57-BEF5-62F91D9EF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3445" y="4481709"/>
              <a:ext cx="144242" cy="144242"/>
            </a:xfrm>
            <a:custGeom>
              <a:avLst/>
              <a:gdLst>
                <a:gd name="T0" fmla="*/ 17 w 36"/>
                <a:gd name="T1" fmla="*/ 36 h 36"/>
                <a:gd name="T2" fmla="*/ 0 w 36"/>
                <a:gd name="T3" fmla="*/ 18 h 36"/>
                <a:gd name="T4" fmla="*/ 18 w 36"/>
                <a:gd name="T5" fmla="*/ 1 h 36"/>
                <a:gd name="T6" fmla="*/ 35 w 36"/>
                <a:gd name="T7" fmla="*/ 19 h 36"/>
                <a:gd name="T8" fmla="*/ 17 w 3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7" y="36"/>
                  </a:moveTo>
                  <a:cubicBezTo>
                    <a:pt x="7" y="36"/>
                    <a:pt x="0" y="28"/>
                    <a:pt x="0" y="18"/>
                  </a:cubicBezTo>
                  <a:cubicBezTo>
                    <a:pt x="0" y="8"/>
                    <a:pt x="8" y="0"/>
                    <a:pt x="18" y="1"/>
                  </a:cubicBezTo>
                  <a:cubicBezTo>
                    <a:pt x="28" y="1"/>
                    <a:pt x="36" y="9"/>
                    <a:pt x="35" y="19"/>
                  </a:cubicBezTo>
                  <a:cubicBezTo>
                    <a:pt x="35" y="29"/>
                    <a:pt x="27" y="36"/>
                    <a:pt x="1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02">
              <a:extLst>
                <a:ext uri="{FF2B5EF4-FFF2-40B4-BE49-F238E27FC236}">
                  <a16:creationId xmlns:a16="http://schemas.microsoft.com/office/drawing/2014/main" id="{0D517279-CEDD-46BE-AE02-546DE5122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4868" y="6327086"/>
              <a:ext cx="144242" cy="139663"/>
            </a:xfrm>
            <a:custGeom>
              <a:avLst/>
              <a:gdLst>
                <a:gd name="T0" fmla="*/ 18 w 36"/>
                <a:gd name="T1" fmla="*/ 35 h 35"/>
                <a:gd name="T2" fmla="*/ 1 w 36"/>
                <a:gd name="T3" fmla="*/ 17 h 35"/>
                <a:gd name="T4" fmla="*/ 18 w 36"/>
                <a:gd name="T5" fmla="*/ 0 h 35"/>
                <a:gd name="T6" fmla="*/ 36 w 36"/>
                <a:gd name="T7" fmla="*/ 18 h 35"/>
                <a:gd name="T8" fmla="*/ 18 w 36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8" y="35"/>
                    <a:pt x="0" y="27"/>
                    <a:pt x="1" y="17"/>
                  </a:cubicBezTo>
                  <a:cubicBezTo>
                    <a:pt x="1" y="8"/>
                    <a:pt x="9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5" y="28"/>
                    <a:pt x="27" y="35"/>
                    <a:pt x="1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06">
              <a:extLst>
                <a:ext uri="{FF2B5EF4-FFF2-40B4-BE49-F238E27FC236}">
                  <a16:creationId xmlns:a16="http://schemas.microsoft.com/office/drawing/2014/main" id="{1F436445-3BFA-49E9-ACA6-FFC834AA2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553" y="4172619"/>
              <a:ext cx="139663" cy="144242"/>
            </a:xfrm>
            <a:custGeom>
              <a:avLst/>
              <a:gdLst>
                <a:gd name="T0" fmla="*/ 17 w 35"/>
                <a:gd name="T1" fmla="*/ 35 h 36"/>
                <a:gd name="T2" fmla="*/ 0 w 35"/>
                <a:gd name="T3" fmla="*/ 18 h 36"/>
                <a:gd name="T4" fmla="*/ 18 w 35"/>
                <a:gd name="T5" fmla="*/ 1 h 36"/>
                <a:gd name="T6" fmla="*/ 35 w 35"/>
                <a:gd name="T7" fmla="*/ 19 h 36"/>
                <a:gd name="T8" fmla="*/ 17 w 35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9"/>
                    <a:pt x="8" y="0"/>
                    <a:pt x="18" y="1"/>
                  </a:cubicBezTo>
                  <a:cubicBezTo>
                    <a:pt x="27" y="1"/>
                    <a:pt x="35" y="9"/>
                    <a:pt x="35" y="19"/>
                  </a:cubicBezTo>
                  <a:cubicBezTo>
                    <a:pt x="34" y="28"/>
                    <a:pt x="26" y="36"/>
                    <a:pt x="1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07">
              <a:extLst>
                <a:ext uri="{FF2B5EF4-FFF2-40B4-BE49-F238E27FC236}">
                  <a16:creationId xmlns:a16="http://schemas.microsoft.com/office/drawing/2014/main" id="{A93121F3-A977-4E9C-9F83-61643E5E0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755" y="4177198"/>
              <a:ext cx="139663" cy="139663"/>
            </a:xfrm>
            <a:custGeom>
              <a:avLst/>
              <a:gdLst>
                <a:gd name="T0" fmla="*/ 18 w 35"/>
                <a:gd name="T1" fmla="*/ 0 h 35"/>
                <a:gd name="T2" fmla="*/ 35 w 35"/>
                <a:gd name="T3" fmla="*/ 17 h 35"/>
                <a:gd name="T4" fmla="*/ 17 w 35"/>
                <a:gd name="T5" fmla="*/ 34 h 35"/>
                <a:gd name="T6" fmla="*/ 0 w 35"/>
                <a:gd name="T7" fmla="*/ 17 h 35"/>
                <a:gd name="T8" fmla="*/ 18 w 3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1" y="8"/>
                    <a:pt x="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12">
              <a:extLst>
                <a:ext uri="{FF2B5EF4-FFF2-40B4-BE49-F238E27FC236}">
                  <a16:creationId xmlns:a16="http://schemas.microsoft.com/office/drawing/2014/main" id="{0C3E3B1D-5D44-40E7-9212-12730A1B4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425" y="4795377"/>
              <a:ext cx="132794" cy="130504"/>
            </a:xfrm>
            <a:custGeom>
              <a:avLst/>
              <a:gdLst>
                <a:gd name="T0" fmla="*/ 33 w 33"/>
                <a:gd name="T1" fmla="*/ 16 h 33"/>
                <a:gd name="T2" fmla="*/ 16 w 33"/>
                <a:gd name="T3" fmla="*/ 33 h 33"/>
                <a:gd name="T4" fmla="*/ 0 w 33"/>
                <a:gd name="T5" fmla="*/ 16 h 33"/>
                <a:gd name="T6" fmla="*/ 16 w 33"/>
                <a:gd name="T7" fmla="*/ 0 h 33"/>
                <a:gd name="T8" fmla="*/ 33 w 33"/>
                <a:gd name="T9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3" y="16"/>
                  </a:moveTo>
                  <a:cubicBezTo>
                    <a:pt x="33" y="26"/>
                    <a:pt x="26" y="33"/>
                    <a:pt x="16" y="33"/>
                  </a:cubicBez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" y="0"/>
                    <a:pt x="33" y="7"/>
                    <a:pt x="3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4">
              <a:extLst>
                <a:ext uri="{FF2B5EF4-FFF2-40B4-BE49-F238E27FC236}">
                  <a16:creationId xmlns:a16="http://schemas.microsoft.com/office/drawing/2014/main" id="{C1AC7E1A-E7A0-4F7D-AEBA-20C8F6CF2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3046" y="5102177"/>
              <a:ext cx="135083" cy="132794"/>
            </a:xfrm>
            <a:custGeom>
              <a:avLst/>
              <a:gdLst>
                <a:gd name="T0" fmla="*/ 34 w 34"/>
                <a:gd name="T1" fmla="*/ 17 h 33"/>
                <a:gd name="T2" fmla="*/ 17 w 34"/>
                <a:gd name="T3" fmla="*/ 33 h 33"/>
                <a:gd name="T4" fmla="*/ 1 w 34"/>
                <a:gd name="T5" fmla="*/ 16 h 33"/>
                <a:gd name="T6" fmla="*/ 17 w 34"/>
                <a:gd name="T7" fmla="*/ 0 h 33"/>
                <a:gd name="T8" fmla="*/ 34 w 34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4" y="17"/>
                  </a:moveTo>
                  <a:cubicBezTo>
                    <a:pt x="34" y="26"/>
                    <a:pt x="26" y="33"/>
                    <a:pt x="17" y="33"/>
                  </a:cubicBezTo>
                  <a:cubicBezTo>
                    <a:pt x="7" y="33"/>
                    <a:pt x="0" y="25"/>
                    <a:pt x="1" y="16"/>
                  </a:cubicBezTo>
                  <a:cubicBezTo>
                    <a:pt x="1" y="7"/>
                    <a:pt x="8" y="0"/>
                    <a:pt x="17" y="0"/>
                  </a:cubicBezTo>
                  <a:cubicBezTo>
                    <a:pt x="27" y="0"/>
                    <a:pt x="34" y="7"/>
                    <a:pt x="3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921">
              <a:extLst>
                <a:ext uri="{FF2B5EF4-FFF2-40B4-BE49-F238E27FC236}">
                  <a16:creationId xmlns:a16="http://schemas.microsoft.com/office/drawing/2014/main" id="{8A0E3B34-F226-41C8-A084-0CF6922EA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4026" y="6029444"/>
              <a:ext cx="128215" cy="1282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25">
              <a:extLst>
                <a:ext uri="{FF2B5EF4-FFF2-40B4-BE49-F238E27FC236}">
                  <a16:creationId xmlns:a16="http://schemas.microsoft.com/office/drawing/2014/main" id="{F70A364F-AEF8-4A74-9ED7-890A9FF34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245" y="4179488"/>
              <a:ext cx="132794" cy="128215"/>
            </a:xfrm>
            <a:custGeom>
              <a:avLst/>
              <a:gdLst>
                <a:gd name="T0" fmla="*/ 33 w 33"/>
                <a:gd name="T1" fmla="*/ 16 h 32"/>
                <a:gd name="T2" fmla="*/ 17 w 33"/>
                <a:gd name="T3" fmla="*/ 32 h 32"/>
                <a:gd name="T4" fmla="*/ 0 w 33"/>
                <a:gd name="T5" fmla="*/ 16 h 32"/>
                <a:gd name="T6" fmla="*/ 17 w 33"/>
                <a:gd name="T7" fmla="*/ 0 h 32"/>
                <a:gd name="T8" fmla="*/ 33 w 33"/>
                <a:gd name="T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33" y="16"/>
                  </a:moveTo>
                  <a:cubicBezTo>
                    <a:pt x="33" y="25"/>
                    <a:pt x="25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1" y="7"/>
                    <a:pt x="8" y="0"/>
                    <a:pt x="17" y="0"/>
                  </a:cubicBezTo>
                  <a:cubicBezTo>
                    <a:pt x="25" y="0"/>
                    <a:pt x="33" y="7"/>
                    <a:pt x="3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28">
              <a:extLst>
                <a:ext uri="{FF2B5EF4-FFF2-40B4-BE49-F238E27FC236}">
                  <a16:creationId xmlns:a16="http://schemas.microsoft.com/office/drawing/2014/main" id="{4C80A6A2-3E71-4583-B04D-1ADEABA66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115" y="5408976"/>
              <a:ext cx="130504" cy="132794"/>
            </a:xfrm>
            <a:custGeom>
              <a:avLst/>
              <a:gdLst>
                <a:gd name="T0" fmla="*/ 0 w 33"/>
                <a:gd name="T1" fmla="*/ 16 h 33"/>
                <a:gd name="T2" fmla="*/ 17 w 33"/>
                <a:gd name="T3" fmla="*/ 0 h 33"/>
                <a:gd name="T4" fmla="*/ 32 w 33"/>
                <a:gd name="T5" fmla="*/ 17 h 33"/>
                <a:gd name="T6" fmla="*/ 16 w 33"/>
                <a:gd name="T7" fmla="*/ 32 h 33"/>
                <a:gd name="T8" fmla="*/ 0 w 33"/>
                <a:gd name="T9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6"/>
                  </a:moveTo>
                  <a:cubicBezTo>
                    <a:pt x="1" y="7"/>
                    <a:pt x="8" y="0"/>
                    <a:pt x="17" y="0"/>
                  </a:cubicBezTo>
                  <a:cubicBezTo>
                    <a:pt x="26" y="1"/>
                    <a:pt x="33" y="9"/>
                    <a:pt x="32" y="17"/>
                  </a:cubicBezTo>
                  <a:cubicBezTo>
                    <a:pt x="32" y="26"/>
                    <a:pt x="24" y="33"/>
                    <a:pt x="16" y="32"/>
                  </a:cubicBezTo>
                  <a:cubicBezTo>
                    <a:pt x="7" y="32"/>
                    <a:pt x="0" y="24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30">
              <a:extLst>
                <a:ext uri="{FF2B5EF4-FFF2-40B4-BE49-F238E27FC236}">
                  <a16:creationId xmlns:a16="http://schemas.microsoft.com/office/drawing/2014/main" id="{53C7D2BD-787B-472B-82A2-02E7E2DA0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935" y="4488577"/>
              <a:ext cx="132794" cy="132794"/>
            </a:xfrm>
            <a:custGeom>
              <a:avLst/>
              <a:gdLst>
                <a:gd name="T0" fmla="*/ 17 w 33"/>
                <a:gd name="T1" fmla="*/ 0 h 33"/>
                <a:gd name="T2" fmla="*/ 32 w 33"/>
                <a:gd name="T3" fmla="*/ 16 h 33"/>
                <a:gd name="T4" fmla="*/ 16 w 33"/>
                <a:gd name="T5" fmla="*/ 32 h 33"/>
                <a:gd name="T6" fmla="*/ 0 w 33"/>
                <a:gd name="T7" fmla="*/ 16 h 33"/>
                <a:gd name="T8" fmla="*/ 17 w 33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0"/>
                  </a:moveTo>
                  <a:cubicBezTo>
                    <a:pt x="25" y="1"/>
                    <a:pt x="33" y="8"/>
                    <a:pt x="32" y="16"/>
                  </a:cubicBezTo>
                  <a:cubicBezTo>
                    <a:pt x="32" y="25"/>
                    <a:pt x="25" y="33"/>
                    <a:pt x="16" y="32"/>
                  </a:cubicBezTo>
                  <a:cubicBezTo>
                    <a:pt x="7" y="32"/>
                    <a:pt x="0" y="24"/>
                    <a:pt x="0" y="16"/>
                  </a:cubicBezTo>
                  <a:cubicBezTo>
                    <a:pt x="1" y="7"/>
                    <a:pt x="8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37">
              <a:extLst>
                <a:ext uri="{FF2B5EF4-FFF2-40B4-BE49-F238E27FC236}">
                  <a16:creationId xmlns:a16="http://schemas.microsoft.com/office/drawing/2014/main" id="{CEF624CC-9EC6-4C11-8259-DCFFA0249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6602" y="3879557"/>
              <a:ext cx="121346" cy="121346"/>
            </a:xfrm>
            <a:custGeom>
              <a:avLst/>
              <a:gdLst>
                <a:gd name="T0" fmla="*/ 30 w 30"/>
                <a:gd name="T1" fmla="*/ 16 h 30"/>
                <a:gd name="T2" fmla="*/ 15 w 30"/>
                <a:gd name="T3" fmla="*/ 30 h 30"/>
                <a:gd name="T4" fmla="*/ 0 w 30"/>
                <a:gd name="T5" fmla="*/ 15 h 30"/>
                <a:gd name="T6" fmla="*/ 16 w 30"/>
                <a:gd name="T7" fmla="*/ 0 h 30"/>
                <a:gd name="T8" fmla="*/ 30 w 30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30" y="16"/>
                  </a:moveTo>
                  <a:cubicBezTo>
                    <a:pt x="30" y="24"/>
                    <a:pt x="23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0" y="7"/>
                    <a:pt x="3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42">
              <a:extLst>
                <a:ext uri="{FF2B5EF4-FFF2-40B4-BE49-F238E27FC236}">
                  <a16:creationId xmlns:a16="http://schemas.microsoft.com/office/drawing/2014/main" id="{BBF541F4-3A54-49E6-8E89-728109196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1112" y="3879557"/>
              <a:ext cx="121346" cy="121346"/>
            </a:xfrm>
            <a:custGeom>
              <a:avLst/>
              <a:gdLst>
                <a:gd name="T0" fmla="*/ 15 w 30"/>
                <a:gd name="T1" fmla="*/ 0 h 30"/>
                <a:gd name="T2" fmla="*/ 30 w 30"/>
                <a:gd name="T3" fmla="*/ 15 h 30"/>
                <a:gd name="T4" fmla="*/ 15 w 30"/>
                <a:gd name="T5" fmla="*/ 30 h 30"/>
                <a:gd name="T6" fmla="*/ 0 w 30"/>
                <a:gd name="T7" fmla="*/ 15 h 30"/>
                <a:gd name="T8" fmla="*/ 15 w 30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23" y="0"/>
                    <a:pt x="30" y="7"/>
                    <a:pt x="30" y="15"/>
                  </a:cubicBezTo>
                  <a:cubicBezTo>
                    <a:pt x="30" y="24"/>
                    <a:pt x="23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43">
              <a:extLst>
                <a:ext uri="{FF2B5EF4-FFF2-40B4-BE49-F238E27FC236}">
                  <a16:creationId xmlns:a16="http://schemas.microsoft.com/office/drawing/2014/main" id="{98733BBD-6D1C-4718-8F12-21EDF2A27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9802" y="3879557"/>
              <a:ext cx="119057" cy="121346"/>
            </a:xfrm>
            <a:custGeom>
              <a:avLst/>
              <a:gdLst>
                <a:gd name="T0" fmla="*/ 15 w 30"/>
                <a:gd name="T1" fmla="*/ 0 h 30"/>
                <a:gd name="T2" fmla="*/ 30 w 30"/>
                <a:gd name="T3" fmla="*/ 15 h 30"/>
                <a:gd name="T4" fmla="*/ 15 w 30"/>
                <a:gd name="T5" fmla="*/ 30 h 30"/>
                <a:gd name="T6" fmla="*/ 0 w 30"/>
                <a:gd name="T7" fmla="*/ 15 h 30"/>
                <a:gd name="T8" fmla="*/ 15 w 30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23" y="0"/>
                    <a:pt x="30" y="7"/>
                    <a:pt x="30" y="15"/>
                  </a:cubicBezTo>
                  <a:cubicBezTo>
                    <a:pt x="30" y="24"/>
                    <a:pt x="23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52">
              <a:extLst>
                <a:ext uri="{FF2B5EF4-FFF2-40B4-BE49-F238E27FC236}">
                  <a16:creationId xmlns:a16="http://schemas.microsoft.com/office/drawing/2014/main" id="{80081BE4-EA00-4AA5-A431-3628157AA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8605" y="5724934"/>
              <a:ext cx="119057" cy="116767"/>
            </a:xfrm>
            <a:custGeom>
              <a:avLst/>
              <a:gdLst>
                <a:gd name="T0" fmla="*/ 15 w 30"/>
                <a:gd name="T1" fmla="*/ 29 h 29"/>
                <a:gd name="T2" fmla="*/ 1 w 30"/>
                <a:gd name="T3" fmla="*/ 14 h 29"/>
                <a:gd name="T4" fmla="*/ 15 w 30"/>
                <a:gd name="T5" fmla="*/ 0 h 29"/>
                <a:gd name="T6" fmla="*/ 30 w 30"/>
                <a:gd name="T7" fmla="*/ 15 h 29"/>
                <a:gd name="T8" fmla="*/ 15 w 30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15" y="29"/>
                  </a:moveTo>
                  <a:cubicBezTo>
                    <a:pt x="7" y="29"/>
                    <a:pt x="0" y="22"/>
                    <a:pt x="1" y="14"/>
                  </a:cubicBezTo>
                  <a:cubicBezTo>
                    <a:pt x="1" y="6"/>
                    <a:pt x="8" y="0"/>
                    <a:pt x="15" y="0"/>
                  </a:cubicBezTo>
                  <a:cubicBezTo>
                    <a:pt x="23" y="0"/>
                    <a:pt x="30" y="8"/>
                    <a:pt x="30" y="15"/>
                  </a:cubicBezTo>
                  <a:cubicBezTo>
                    <a:pt x="29" y="23"/>
                    <a:pt x="22" y="29"/>
                    <a:pt x="1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54">
              <a:extLst>
                <a:ext uri="{FF2B5EF4-FFF2-40B4-BE49-F238E27FC236}">
                  <a16:creationId xmlns:a16="http://schemas.microsoft.com/office/drawing/2014/main" id="{43157E33-2317-425B-95AD-EB997993B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516" y="6647623"/>
              <a:ext cx="121346" cy="121346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4 h 30"/>
                <a:gd name="T4" fmla="*/ 15 w 30"/>
                <a:gd name="T5" fmla="*/ 1 h 30"/>
                <a:gd name="T6" fmla="*/ 29 w 30"/>
                <a:gd name="T7" fmla="*/ 16 h 30"/>
                <a:gd name="T8" fmla="*/ 15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29"/>
                    <a:pt x="0" y="22"/>
                    <a:pt x="0" y="14"/>
                  </a:cubicBezTo>
                  <a:cubicBezTo>
                    <a:pt x="1" y="7"/>
                    <a:pt x="8" y="0"/>
                    <a:pt x="15" y="1"/>
                  </a:cubicBezTo>
                  <a:cubicBezTo>
                    <a:pt x="23" y="1"/>
                    <a:pt x="30" y="8"/>
                    <a:pt x="29" y="16"/>
                  </a:cubicBezTo>
                  <a:cubicBezTo>
                    <a:pt x="29" y="23"/>
                    <a:pt x="22" y="30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56">
              <a:extLst>
                <a:ext uri="{FF2B5EF4-FFF2-40B4-BE49-F238E27FC236}">
                  <a16:creationId xmlns:a16="http://schemas.microsoft.com/office/drawing/2014/main" id="{0377324D-74AB-4FF5-9B99-67D59F0D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5292" y="3884136"/>
              <a:ext cx="116767" cy="116767"/>
            </a:xfrm>
            <a:custGeom>
              <a:avLst/>
              <a:gdLst>
                <a:gd name="T0" fmla="*/ 15 w 29"/>
                <a:gd name="T1" fmla="*/ 29 h 29"/>
                <a:gd name="T2" fmla="*/ 1 w 29"/>
                <a:gd name="T3" fmla="*/ 15 h 29"/>
                <a:gd name="T4" fmla="*/ 15 w 29"/>
                <a:gd name="T5" fmla="*/ 0 h 29"/>
                <a:gd name="T6" fmla="*/ 29 w 29"/>
                <a:gd name="T7" fmla="*/ 14 h 29"/>
                <a:gd name="T8" fmla="*/ 15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8" y="29"/>
                    <a:pt x="1" y="22"/>
                    <a:pt x="1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2"/>
                    <a:pt x="23" y="28"/>
                    <a:pt x="1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7">
              <a:extLst>
                <a:ext uri="{FF2B5EF4-FFF2-40B4-BE49-F238E27FC236}">
                  <a16:creationId xmlns:a16="http://schemas.microsoft.com/office/drawing/2014/main" id="{4D2968DE-002D-4F83-88D6-28E47A6F6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4893" y="4184067"/>
              <a:ext cx="116767" cy="121346"/>
            </a:xfrm>
            <a:custGeom>
              <a:avLst/>
              <a:gdLst>
                <a:gd name="T0" fmla="*/ 29 w 29"/>
                <a:gd name="T1" fmla="*/ 15 h 30"/>
                <a:gd name="T2" fmla="*/ 15 w 29"/>
                <a:gd name="T3" fmla="*/ 29 h 30"/>
                <a:gd name="T4" fmla="*/ 0 w 29"/>
                <a:gd name="T5" fmla="*/ 14 h 30"/>
                <a:gd name="T6" fmla="*/ 15 w 29"/>
                <a:gd name="T7" fmla="*/ 1 h 30"/>
                <a:gd name="T8" fmla="*/ 29 w 2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9" y="15"/>
                  </a:moveTo>
                  <a:cubicBezTo>
                    <a:pt x="29" y="23"/>
                    <a:pt x="22" y="30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1" y="7"/>
                    <a:pt x="7" y="0"/>
                    <a:pt x="15" y="1"/>
                  </a:cubicBezTo>
                  <a:cubicBezTo>
                    <a:pt x="23" y="1"/>
                    <a:pt x="29" y="8"/>
                    <a:pt x="2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59">
              <a:extLst>
                <a:ext uri="{FF2B5EF4-FFF2-40B4-BE49-F238E27FC236}">
                  <a16:creationId xmlns:a16="http://schemas.microsoft.com/office/drawing/2014/main" id="{83AE8855-3669-4580-B5E2-24970A3D3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4780" y="3884136"/>
              <a:ext cx="114477" cy="116767"/>
            </a:xfrm>
            <a:custGeom>
              <a:avLst/>
              <a:gdLst>
                <a:gd name="T0" fmla="*/ 29 w 29"/>
                <a:gd name="T1" fmla="*/ 14 h 29"/>
                <a:gd name="T2" fmla="*/ 15 w 29"/>
                <a:gd name="T3" fmla="*/ 29 h 29"/>
                <a:gd name="T4" fmla="*/ 0 w 29"/>
                <a:gd name="T5" fmla="*/ 14 h 29"/>
                <a:gd name="T6" fmla="*/ 14 w 29"/>
                <a:gd name="T7" fmla="*/ 0 h 29"/>
                <a:gd name="T8" fmla="*/ 29 w 2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9" y="14"/>
                  </a:moveTo>
                  <a:cubicBezTo>
                    <a:pt x="29" y="22"/>
                    <a:pt x="22" y="28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61">
              <a:extLst>
                <a:ext uri="{FF2B5EF4-FFF2-40B4-BE49-F238E27FC236}">
                  <a16:creationId xmlns:a16="http://schemas.microsoft.com/office/drawing/2014/main" id="{389C1297-B930-4D1E-AFED-C279CAFF6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4494" y="4802246"/>
              <a:ext cx="112188" cy="112188"/>
            </a:xfrm>
            <a:custGeom>
              <a:avLst/>
              <a:gdLst>
                <a:gd name="T0" fmla="*/ 28 w 28"/>
                <a:gd name="T1" fmla="*/ 15 h 28"/>
                <a:gd name="T2" fmla="*/ 14 w 28"/>
                <a:gd name="T3" fmla="*/ 28 h 28"/>
                <a:gd name="T4" fmla="*/ 1 w 28"/>
                <a:gd name="T5" fmla="*/ 14 h 28"/>
                <a:gd name="T6" fmla="*/ 15 w 28"/>
                <a:gd name="T7" fmla="*/ 1 h 28"/>
                <a:gd name="T8" fmla="*/ 28 w 28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15"/>
                  </a:moveTo>
                  <a:cubicBezTo>
                    <a:pt x="28" y="22"/>
                    <a:pt x="22" y="28"/>
                    <a:pt x="14" y="28"/>
                  </a:cubicBezTo>
                  <a:cubicBezTo>
                    <a:pt x="6" y="28"/>
                    <a:pt x="0" y="22"/>
                    <a:pt x="1" y="14"/>
                  </a:cubicBezTo>
                  <a:cubicBezTo>
                    <a:pt x="1" y="6"/>
                    <a:pt x="7" y="0"/>
                    <a:pt x="15" y="1"/>
                  </a:cubicBezTo>
                  <a:cubicBezTo>
                    <a:pt x="22" y="1"/>
                    <a:pt x="28" y="7"/>
                    <a:pt x="2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C51BC4D-964C-4D90-BA31-18E124FC96E0}"/>
              </a:ext>
            </a:extLst>
          </p:cNvPr>
          <p:cNvSpPr/>
          <p:nvPr userDrawn="1"/>
        </p:nvSpPr>
        <p:spPr>
          <a:xfrm>
            <a:off x="11775440" y="5663325"/>
            <a:ext cx="416560" cy="830997"/>
          </a:xfrm>
          <a:prstGeom prst="rect">
            <a:avLst/>
          </a:prstGeom>
          <a:solidFill>
            <a:srgbClr val="31BFD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6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14EB97-242E-4E24-A1FE-8B4D764784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977641"/>
            <a:ext cx="7833360" cy="179832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5779A-F08C-42B7-8AB5-E245CF04C6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3977641"/>
            <a:ext cx="3307080" cy="179832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A8F214-B30D-4605-A6AB-9A6D29EAE9DB}"/>
              </a:ext>
            </a:extLst>
          </p:cNvPr>
          <p:cNvGrpSpPr/>
          <p:nvPr userDrawn="1"/>
        </p:nvGrpSpPr>
        <p:grpSpPr>
          <a:xfrm rot="16200000">
            <a:off x="403268" y="-544033"/>
            <a:ext cx="1080667" cy="2307868"/>
            <a:chOff x="11077350" y="55856"/>
            <a:chExt cx="1080667" cy="2307868"/>
          </a:xfrm>
          <a:solidFill>
            <a:srgbClr val="095663">
              <a:alpha val="30000"/>
            </a:srgbClr>
          </a:solidFill>
        </p:grpSpPr>
        <p:sp>
          <p:nvSpPr>
            <p:cNvPr id="5" name="Freeform 766">
              <a:extLst>
                <a:ext uri="{FF2B5EF4-FFF2-40B4-BE49-F238E27FC236}">
                  <a16:creationId xmlns:a16="http://schemas.microsoft.com/office/drawing/2014/main" id="{C62E835D-EE76-4CEA-9B25-934882B6E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1116" y="55856"/>
              <a:ext cx="196901" cy="196901"/>
            </a:xfrm>
            <a:custGeom>
              <a:avLst/>
              <a:gdLst>
                <a:gd name="T0" fmla="*/ 25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5 w 49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38" y="0"/>
                    <a:pt x="49" y="11"/>
                    <a:pt x="49" y="24"/>
                  </a:cubicBezTo>
                  <a:cubicBezTo>
                    <a:pt x="49" y="38"/>
                    <a:pt x="38" y="49"/>
                    <a:pt x="24" y="49"/>
                  </a:cubicBezTo>
                  <a:cubicBezTo>
                    <a:pt x="10" y="48"/>
                    <a:pt x="0" y="37"/>
                    <a:pt x="0" y="24"/>
                  </a:cubicBezTo>
                  <a:cubicBezTo>
                    <a:pt x="0" y="10"/>
                    <a:pt x="11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76">
              <a:extLst>
                <a:ext uri="{FF2B5EF4-FFF2-40B4-BE49-F238E27FC236}">
                  <a16:creationId xmlns:a16="http://schemas.microsoft.com/office/drawing/2014/main" id="{D550318E-6BA4-476C-B9E7-F1D8131E7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1116" y="364945"/>
              <a:ext cx="196901" cy="196901"/>
            </a:xfrm>
            <a:custGeom>
              <a:avLst/>
              <a:gdLst>
                <a:gd name="T0" fmla="*/ 49 w 49"/>
                <a:gd name="T1" fmla="*/ 24 h 49"/>
                <a:gd name="T2" fmla="*/ 25 w 49"/>
                <a:gd name="T3" fmla="*/ 49 h 49"/>
                <a:gd name="T4" fmla="*/ 0 w 49"/>
                <a:gd name="T5" fmla="*/ 24 h 49"/>
                <a:gd name="T6" fmla="*/ 24 w 49"/>
                <a:gd name="T7" fmla="*/ 0 h 49"/>
                <a:gd name="T8" fmla="*/ 49 w 49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24"/>
                  </a:moveTo>
                  <a:cubicBezTo>
                    <a:pt x="49" y="37"/>
                    <a:pt x="38" y="48"/>
                    <a:pt x="25" y="49"/>
                  </a:cubicBez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83">
              <a:extLst>
                <a:ext uri="{FF2B5EF4-FFF2-40B4-BE49-F238E27FC236}">
                  <a16:creationId xmlns:a16="http://schemas.microsoft.com/office/drawing/2014/main" id="{6E9E96D1-A31B-40DD-BBA4-7901B3710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5695" y="676324"/>
              <a:ext cx="187743" cy="19003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4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10" y="47"/>
                    <a:pt x="0" y="37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7" y="11"/>
                    <a:pt x="47" y="24"/>
                  </a:cubicBezTo>
                  <a:cubicBezTo>
                    <a:pt x="46" y="37"/>
                    <a:pt x="36" y="47"/>
                    <a:pt x="2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02">
              <a:extLst>
                <a:ext uri="{FF2B5EF4-FFF2-40B4-BE49-F238E27FC236}">
                  <a16:creationId xmlns:a16="http://schemas.microsoft.com/office/drawing/2014/main" id="{ECE0F456-321A-4E24-9EA3-1695716C0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0274" y="985414"/>
              <a:ext cx="180874" cy="180875"/>
            </a:xfrm>
            <a:custGeom>
              <a:avLst/>
              <a:gdLst>
                <a:gd name="T0" fmla="*/ 44 w 45"/>
                <a:gd name="T1" fmla="*/ 22 h 45"/>
                <a:gd name="T2" fmla="*/ 22 w 45"/>
                <a:gd name="T3" fmla="*/ 45 h 45"/>
                <a:gd name="T4" fmla="*/ 0 w 45"/>
                <a:gd name="T5" fmla="*/ 23 h 45"/>
                <a:gd name="T6" fmla="*/ 22 w 45"/>
                <a:gd name="T7" fmla="*/ 0 h 45"/>
                <a:gd name="T8" fmla="*/ 44 w 45"/>
                <a:gd name="T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44" y="22"/>
                  </a:moveTo>
                  <a:cubicBezTo>
                    <a:pt x="45" y="35"/>
                    <a:pt x="35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1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14">
              <a:extLst>
                <a:ext uri="{FF2B5EF4-FFF2-40B4-BE49-F238E27FC236}">
                  <a16:creationId xmlns:a16="http://schemas.microsoft.com/office/drawing/2014/main" id="{1C38D1D1-C50F-4D45-BDF0-7993E98B1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1185" y="62725"/>
              <a:ext cx="176295" cy="176295"/>
            </a:xfrm>
            <a:custGeom>
              <a:avLst/>
              <a:gdLst>
                <a:gd name="T0" fmla="*/ 44 w 44"/>
                <a:gd name="T1" fmla="*/ 22 h 44"/>
                <a:gd name="T2" fmla="*/ 22 w 44"/>
                <a:gd name="T3" fmla="*/ 44 h 44"/>
                <a:gd name="T4" fmla="*/ 0 w 44"/>
                <a:gd name="T5" fmla="*/ 22 h 44"/>
                <a:gd name="T6" fmla="*/ 22 w 44"/>
                <a:gd name="T7" fmla="*/ 0 h 44"/>
                <a:gd name="T8" fmla="*/ 44 w 44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35"/>
                    <a:pt x="34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32">
              <a:extLst>
                <a:ext uri="{FF2B5EF4-FFF2-40B4-BE49-F238E27FC236}">
                  <a16:creationId xmlns:a16="http://schemas.microsoft.com/office/drawing/2014/main" id="{2BC59405-6B62-4D9A-A874-26FC86F16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1185" y="376393"/>
              <a:ext cx="176295" cy="171716"/>
            </a:xfrm>
            <a:custGeom>
              <a:avLst/>
              <a:gdLst>
                <a:gd name="T0" fmla="*/ 21 w 44"/>
                <a:gd name="T1" fmla="*/ 43 h 43"/>
                <a:gd name="T2" fmla="*/ 0 w 44"/>
                <a:gd name="T3" fmla="*/ 21 h 43"/>
                <a:gd name="T4" fmla="*/ 23 w 44"/>
                <a:gd name="T5" fmla="*/ 0 h 43"/>
                <a:gd name="T6" fmla="*/ 44 w 44"/>
                <a:gd name="T7" fmla="*/ 22 h 43"/>
                <a:gd name="T8" fmla="*/ 21 w 4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21" y="43"/>
                  </a:moveTo>
                  <a:cubicBezTo>
                    <a:pt x="10" y="43"/>
                    <a:pt x="0" y="32"/>
                    <a:pt x="0" y="21"/>
                  </a:cubicBezTo>
                  <a:cubicBezTo>
                    <a:pt x="1" y="9"/>
                    <a:pt x="11" y="0"/>
                    <a:pt x="23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3" y="34"/>
                    <a:pt x="33" y="43"/>
                    <a:pt x="2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36">
              <a:extLst>
                <a:ext uri="{FF2B5EF4-FFF2-40B4-BE49-F238E27FC236}">
                  <a16:creationId xmlns:a16="http://schemas.microsoft.com/office/drawing/2014/main" id="{0CF73E30-068E-41B5-9E61-EF3339438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7143" y="1303662"/>
              <a:ext cx="164848" cy="164848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1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3"/>
                    <a:pt x="32" y="41"/>
                    <a:pt x="2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47">
              <a:extLst>
                <a:ext uri="{FF2B5EF4-FFF2-40B4-BE49-F238E27FC236}">
                  <a16:creationId xmlns:a16="http://schemas.microsoft.com/office/drawing/2014/main" id="{44EF38FE-EBF4-463C-8F42-7B543877D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5764" y="690062"/>
              <a:ext cx="167137" cy="164848"/>
            </a:xfrm>
            <a:custGeom>
              <a:avLst/>
              <a:gdLst>
                <a:gd name="T0" fmla="*/ 41 w 42"/>
                <a:gd name="T1" fmla="*/ 20 h 41"/>
                <a:gd name="T2" fmla="*/ 21 w 42"/>
                <a:gd name="T3" fmla="*/ 41 h 41"/>
                <a:gd name="T4" fmla="*/ 1 w 42"/>
                <a:gd name="T5" fmla="*/ 21 h 41"/>
                <a:gd name="T6" fmla="*/ 21 w 42"/>
                <a:gd name="T7" fmla="*/ 0 h 41"/>
                <a:gd name="T8" fmla="*/ 41 w 42"/>
                <a:gd name="T9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41" y="20"/>
                  </a:moveTo>
                  <a:cubicBezTo>
                    <a:pt x="42" y="32"/>
                    <a:pt x="33" y="41"/>
                    <a:pt x="21" y="41"/>
                  </a:cubicBezTo>
                  <a:cubicBezTo>
                    <a:pt x="9" y="41"/>
                    <a:pt x="0" y="32"/>
                    <a:pt x="1" y="21"/>
                  </a:cubicBezTo>
                  <a:cubicBezTo>
                    <a:pt x="1" y="9"/>
                    <a:pt x="9" y="0"/>
                    <a:pt x="21" y="0"/>
                  </a:cubicBezTo>
                  <a:cubicBezTo>
                    <a:pt x="32" y="0"/>
                    <a:pt x="41" y="9"/>
                    <a:pt x="4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54">
              <a:extLst>
                <a:ext uri="{FF2B5EF4-FFF2-40B4-BE49-F238E27FC236}">
                  <a16:creationId xmlns:a16="http://schemas.microsoft.com/office/drawing/2014/main" id="{8C1286D7-372C-41EF-8FC2-5EC607466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0343" y="999151"/>
              <a:ext cx="155689" cy="155690"/>
            </a:xfrm>
            <a:custGeom>
              <a:avLst/>
              <a:gdLst>
                <a:gd name="T0" fmla="*/ 20 w 39"/>
                <a:gd name="T1" fmla="*/ 39 h 39"/>
                <a:gd name="T2" fmla="*/ 1 w 39"/>
                <a:gd name="T3" fmla="*/ 20 h 39"/>
                <a:gd name="T4" fmla="*/ 20 w 39"/>
                <a:gd name="T5" fmla="*/ 0 h 39"/>
                <a:gd name="T6" fmla="*/ 39 w 39"/>
                <a:gd name="T7" fmla="*/ 20 h 39"/>
                <a:gd name="T8" fmla="*/ 20 w 3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1" y="31"/>
                    <a:pt x="1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39" y="9"/>
                    <a:pt x="39" y="20"/>
                  </a:cubicBezTo>
                  <a:cubicBezTo>
                    <a:pt x="39" y="30"/>
                    <a:pt x="31" y="39"/>
                    <a:pt x="2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65">
              <a:extLst>
                <a:ext uri="{FF2B5EF4-FFF2-40B4-BE49-F238E27FC236}">
                  <a16:creationId xmlns:a16="http://schemas.microsoft.com/office/drawing/2014/main" id="{2769EF0B-10D9-420D-A457-060CB6CD2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1722" y="1612751"/>
              <a:ext cx="153400" cy="155690"/>
            </a:xfrm>
            <a:custGeom>
              <a:avLst/>
              <a:gdLst>
                <a:gd name="T0" fmla="*/ 19 w 38"/>
                <a:gd name="T1" fmla="*/ 39 h 39"/>
                <a:gd name="T2" fmla="*/ 0 w 38"/>
                <a:gd name="T3" fmla="*/ 20 h 39"/>
                <a:gd name="T4" fmla="*/ 20 w 38"/>
                <a:gd name="T5" fmla="*/ 1 h 39"/>
                <a:gd name="T6" fmla="*/ 38 w 38"/>
                <a:gd name="T7" fmla="*/ 20 h 39"/>
                <a:gd name="T8" fmla="*/ 19 w 3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19" y="39"/>
                  </a:moveTo>
                  <a:cubicBezTo>
                    <a:pt x="9" y="39"/>
                    <a:pt x="0" y="30"/>
                    <a:pt x="0" y="20"/>
                  </a:cubicBezTo>
                  <a:cubicBezTo>
                    <a:pt x="0" y="9"/>
                    <a:pt x="9" y="0"/>
                    <a:pt x="20" y="1"/>
                  </a:cubicBezTo>
                  <a:cubicBezTo>
                    <a:pt x="30" y="1"/>
                    <a:pt x="38" y="10"/>
                    <a:pt x="38" y="20"/>
                  </a:cubicBezTo>
                  <a:cubicBezTo>
                    <a:pt x="38" y="30"/>
                    <a:pt x="30" y="39"/>
                    <a:pt x="1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875">
              <a:extLst>
                <a:ext uri="{FF2B5EF4-FFF2-40B4-BE49-F238E27FC236}">
                  <a16:creationId xmlns:a16="http://schemas.microsoft.com/office/drawing/2014/main" id="{4837D039-9B80-42BA-8F23-9DDE31F8D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70412" y="76462"/>
              <a:ext cx="151110" cy="1511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88">
              <a:extLst>
                <a:ext uri="{FF2B5EF4-FFF2-40B4-BE49-F238E27FC236}">
                  <a16:creationId xmlns:a16="http://schemas.microsoft.com/office/drawing/2014/main" id="{70A6D1C8-719E-440F-A4DD-C4ECB4285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702" y="387841"/>
              <a:ext cx="148821" cy="148821"/>
            </a:xfrm>
            <a:custGeom>
              <a:avLst/>
              <a:gdLst>
                <a:gd name="T0" fmla="*/ 18 w 37"/>
                <a:gd name="T1" fmla="*/ 37 h 37"/>
                <a:gd name="T2" fmla="*/ 0 w 37"/>
                <a:gd name="T3" fmla="*/ 18 h 37"/>
                <a:gd name="T4" fmla="*/ 18 w 37"/>
                <a:gd name="T5" fmla="*/ 0 h 37"/>
                <a:gd name="T6" fmla="*/ 36 w 37"/>
                <a:gd name="T7" fmla="*/ 19 h 37"/>
                <a:gd name="T8" fmla="*/ 18 w 37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18" y="37"/>
                  </a:moveTo>
                  <a:cubicBezTo>
                    <a:pt x="8" y="37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9" y="0"/>
                    <a:pt x="37" y="9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94">
              <a:extLst>
                <a:ext uri="{FF2B5EF4-FFF2-40B4-BE49-F238E27FC236}">
                  <a16:creationId xmlns:a16="http://schemas.microsoft.com/office/drawing/2014/main" id="{067ED1AA-0BEF-4962-A1BC-4EFFDB37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212" y="1315109"/>
              <a:ext cx="144242" cy="144242"/>
            </a:xfrm>
            <a:custGeom>
              <a:avLst/>
              <a:gdLst>
                <a:gd name="T0" fmla="*/ 36 w 36"/>
                <a:gd name="T1" fmla="*/ 18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7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03">
              <a:extLst>
                <a:ext uri="{FF2B5EF4-FFF2-40B4-BE49-F238E27FC236}">
                  <a16:creationId xmlns:a16="http://schemas.microsoft.com/office/drawing/2014/main" id="{4D33D79B-7390-4E03-A33E-927957A83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702" y="701510"/>
              <a:ext cx="144242" cy="139663"/>
            </a:xfrm>
            <a:custGeom>
              <a:avLst/>
              <a:gdLst>
                <a:gd name="T0" fmla="*/ 18 w 36"/>
                <a:gd name="T1" fmla="*/ 0 h 35"/>
                <a:gd name="T2" fmla="*/ 36 w 36"/>
                <a:gd name="T3" fmla="*/ 18 h 35"/>
                <a:gd name="T4" fmla="*/ 18 w 36"/>
                <a:gd name="T5" fmla="*/ 35 h 35"/>
                <a:gd name="T6" fmla="*/ 1 w 36"/>
                <a:gd name="T7" fmla="*/ 18 h 35"/>
                <a:gd name="T8" fmla="*/ 18 w 3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27"/>
                    <a:pt x="27" y="35"/>
                    <a:pt x="18" y="35"/>
                  </a:cubicBezTo>
                  <a:cubicBezTo>
                    <a:pt x="9" y="35"/>
                    <a:pt x="1" y="27"/>
                    <a:pt x="1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08">
              <a:extLst>
                <a:ext uri="{FF2B5EF4-FFF2-40B4-BE49-F238E27FC236}">
                  <a16:creationId xmlns:a16="http://schemas.microsoft.com/office/drawing/2014/main" id="{ABFDCC47-9448-46CB-8D94-9C2090E33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3170" y="1933288"/>
              <a:ext cx="132794" cy="137373"/>
            </a:xfrm>
            <a:custGeom>
              <a:avLst/>
              <a:gdLst>
                <a:gd name="T0" fmla="*/ 33 w 33"/>
                <a:gd name="T1" fmla="*/ 17 h 34"/>
                <a:gd name="T2" fmla="*/ 16 w 33"/>
                <a:gd name="T3" fmla="*/ 34 h 34"/>
                <a:gd name="T4" fmla="*/ 0 w 33"/>
                <a:gd name="T5" fmla="*/ 17 h 34"/>
                <a:gd name="T6" fmla="*/ 16 w 33"/>
                <a:gd name="T7" fmla="*/ 0 h 34"/>
                <a:gd name="T8" fmla="*/ 33 w 33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26"/>
                    <a:pt x="26" y="34"/>
                    <a:pt x="16" y="34"/>
                  </a:cubicBezTo>
                  <a:cubicBezTo>
                    <a:pt x="7" y="34"/>
                    <a:pt x="0" y="26"/>
                    <a:pt x="0" y="17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" y="0"/>
                    <a:pt x="33" y="8"/>
                    <a:pt x="3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6">
              <a:extLst>
                <a:ext uri="{FF2B5EF4-FFF2-40B4-BE49-F238E27FC236}">
                  <a16:creationId xmlns:a16="http://schemas.microsoft.com/office/drawing/2014/main" id="{2B2C764C-762B-4968-97CF-013433F3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1860" y="1010599"/>
              <a:ext cx="132794" cy="132794"/>
            </a:xfrm>
            <a:custGeom>
              <a:avLst/>
              <a:gdLst>
                <a:gd name="T0" fmla="*/ 0 w 33"/>
                <a:gd name="T1" fmla="*/ 16 h 33"/>
                <a:gd name="T2" fmla="*/ 17 w 33"/>
                <a:gd name="T3" fmla="*/ 0 h 33"/>
                <a:gd name="T4" fmla="*/ 32 w 33"/>
                <a:gd name="T5" fmla="*/ 17 h 33"/>
                <a:gd name="T6" fmla="*/ 16 w 33"/>
                <a:gd name="T7" fmla="*/ 33 h 33"/>
                <a:gd name="T8" fmla="*/ 0 w 33"/>
                <a:gd name="T9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6"/>
                  </a:moveTo>
                  <a:cubicBezTo>
                    <a:pt x="0" y="7"/>
                    <a:pt x="8" y="0"/>
                    <a:pt x="17" y="0"/>
                  </a:cubicBezTo>
                  <a:cubicBezTo>
                    <a:pt x="26" y="1"/>
                    <a:pt x="33" y="8"/>
                    <a:pt x="32" y="17"/>
                  </a:cubicBezTo>
                  <a:cubicBezTo>
                    <a:pt x="32" y="26"/>
                    <a:pt x="24" y="33"/>
                    <a:pt x="16" y="33"/>
                  </a:cubicBezTo>
                  <a:cubicBezTo>
                    <a:pt x="7" y="33"/>
                    <a:pt x="0" y="25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26">
              <a:extLst>
                <a:ext uri="{FF2B5EF4-FFF2-40B4-BE49-F238E27FC236}">
                  <a16:creationId xmlns:a16="http://schemas.microsoft.com/office/drawing/2014/main" id="{B4B1E8B8-E247-4C5A-B21F-29D677D89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6370" y="1628778"/>
              <a:ext cx="128215" cy="128215"/>
            </a:xfrm>
            <a:custGeom>
              <a:avLst/>
              <a:gdLst>
                <a:gd name="T0" fmla="*/ 32 w 32"/>
                <a:gd name="T1" fmla="*/ 16 h 32"/>
                <a:gd name="T2" fmla="*/ 16 w 32"/>
                <a:gd name="T3" fmla="*/ 32 h 32"/>
                <a:gd name="T4" fmla="*/ 0 w 32"/>
                <a:gd name="T5" fmla="*/ 15 h 32"/>
                <a:gd name="T6" fmla="*/ 16 w 32"/>
                <a:gd name="T7" fmla="*/ 0 h 32"/>
                <a:gd name="T8" fmla="*/ 32 w 32"/>
                <a:gd name="T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cubicBezTo>
                    <a:pt x="32" y="24"/>
                    <a:pt x="25" y="32"/>
                    <a:pt x="16" y="32"/>
                  </a:cubicBezTo>
                  <a:cubicBezTo>
                    <a:pt x="7" y="32"/>
                    <a:pt x="0" y="24"/>
                    <a:pt x="0" y="15"/>
                  </a:cubicBezTo>
                  <a:cubicBezTo>
                    <a:pt x="0" y="7"/>
                    <a:pt x="8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38">
              <a:extLst>
                <a:ext uri="{FF2B5EF4-FFF2-40B4-BE49-F238E27FC236}">
                  <a16:creationId xmlns:a16="http://schemas.microsoft.com/office/drawing/2014/main" id="{42C9168B-43CC-4DCC-AC3B-EA3BB74B4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7350" y="92489"/>
              <a:ext cx="121346" cy="119057"/>
            </a:xfrm>
            <a:custGeom>
              <a:avLst/>
              <a:gdLst>
                <a:gd name="T0" fmla="*/ 30 w 30"/>
                <a:gd name="T1" fmla="*/ 15 h 30"/>
                <a:gd name="T2" fmla="*/ 15 w 30"/>
                <a:gd name="T3" fmla="*/ 30 h 30"/>
                <a:gd name="T4" fmla="*/ 0 w 30"/>
                <a:gd name="T5" fmla="*/ 15 h 30"/>
                <a:gd name="T6" fmla="*/ 15 w 30"/>
                <a:gd name="T7" fmla="*/ 0 h 30"/>
                <a:gd name="T8" fmla="*/ 30 w 30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30" y="15"/>
                  </a:moveTo>
                  <a:cubicBezTo>
                    <a:pt x="30" y="23"/>
                    <a:pt x="23" y="30"/>
                    <a:pt x="15" y="30"/>
                  </a:cubicBezTo>
                  <a:cubicBezTo>
                    <a:pt x="7" y="30"/>
                    <a:pt x="0" y="24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48">
              <a:extLst>
                <a:ext uri="{FF2B5EF4-FFF2-40B4-BE49-F238E27FC236}">
                  <a16:creationId xmlns:a16="http://schemas.microsoft.com/office/drawing/2014/main" id="{CD661FBB-1AA0-45F0-BE66-FEA8B3525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6439" y="1326557"/>
              <a:ext cx="119057" cy="116767"/>
            </a:xfrm>
            <a:custGeom>
              <a:avLst/>
              <a:gdLst>
                <a:gd name="T0" fmla="*/ 30 w 30"/>
                <a:gd name="T1" fmla="*/ 15 h 29"/>
                <a:gd name="T2" fmla="*/ 15 w 30"/>
                <a:gd name="T3" fmla="*/ 29 h 29"/>
                <a:gd name="T4" fmla="*/ 1 w 30"/>
                <a:gd name="T5" fmla="*/ 15 h 29"/>
                <a:gd name="T6" fmla="*/ 15 w 30"/>
                <a:gd name="T7" fmla="*/ 0 h 29"/>
                <a:gd name="T8" fmla="*/ 30 w 30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30" y="15"/>
                  </a:moveTo>
                  <a:cubicBezTo>
                    <a:pt x="30" y="23"/>
                    <a:pt x="23" y="29"/>
                    <a:pt x="15" y="29"/>
                  </a:cubicBezTo>
                  <a:cubicBezTo>
                    <a:pt x="7" y="29"/>
                    <a:pt x="0" y="22"/>
                    <a:pt x="1" y="15"/>
                  </a:cubicBezTo>
                  <a:cubicBezTo>
                    <a:pt x="1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53">
              <a:extLst>
                <a:ext uri="{FF2B5EF4-FFF2-40B4-BE49-F238E27FC236}">
                  <a16:creationId xmlns:a16="http://schemas.microsoft.com/office/drawing/2014/main" id="{55542765-7259-4118-9033-1F3562930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7350" y="403868"/>
              <a:ext cx="121346" cy="116767"/>
            </a:xfrm>
            <a:custGeom>
              <a:avLst/>
              <a:gdLst>
                <a:gd name="T0" fmla="*/ 29 w 30"/>
                <a:gd name="T1" fmla="*/ 14 h 29"/>
                <a:gd name="T2" fmla="*/ 15 w 30"/>
                <a:gd name="T3" fmla="*/ 29 h 29"/>
                <a:gd name="T4" fmla="*/ 0 w 30"/>
                <a:gd name="T5" fmla="*/ 14 h 29"/>
                <a:gd name="T6" fmla="*/ 14 w 30"/>
                <a:gd name="T7" fmla="*/ 0 h 29"/>
                <a:gd name="T8" fmla="*/ 29 w 3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9">
                  <a:moveTo>
                    <a:pt x="29" y="14"/>
                  </a:moveTo>
                  <a:cubicBezTo>
                    <a:pt x="30" y="22"/>
                    <a:pt x="23" y="29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63">
              <a:extLst>
                <a:ext uri="{FF2B5EF4-FFF2-40B4-BE49-F238E27FC236}">
                  <a16:creationId xmlns:a16="http://schemas.microsoft.com/office/drawing/2014/main" id="{4AA057B8-4AB7-4843-9D09-D69A472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2328" y="2249246"/>
              <a:ext cx="112188" cy="114478"/>
            </a:xfrm>
            <a:custGeom>
              <a:avLst/>
              <a:gdLst>
                <a:gd name="T0" fmla="*/ 28 w 28"/>
                <a:gd name="T1" fmla="*/ 14 h 28"/>
                <a:gd name="T2" fmla="*/ 14 w 28"/>
                <a:gd name="T3" fmla="*/ 28 h 28"/>
                <a:gd name="T4" fmla="*/ 0 w 28"/>
                <a:gd name="T5" fmla="*/ 14 h 28"/>
                <a:gd name="T6" fmla="*/ 14 w 28"/>
                <a:gd name="T7" fmla="*/ 0 h 28"/>
                <a:gd name="T8" fmla="*/ 28 w 28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14"/>
                  </a:moveTo>
                  <a:cubicBezTo>
                    <a:pt x="28" y="22"/>
                    <a:pt x="22" y="28"/>
                    <a:pt x="14" y="28"/>
                  </a:cubicBezTo>
                  <a:cubicBezTo>
                    <a:pt x="6" y="28"/>
                    <a:pt x="1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64">
              <a:extLst>
                <a:ext uri="{FF2B5EF4-FFF2-40B4-BE49-F238E27FC236}">
                  <a16:creationId xmlns:a16="http://schemas.microsoft.com/office/drawing/2014/main" id="{A273AB0B-1AB4-4D8B-ABAC-EAF8B58B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239" y="1944736"/>
              <a:ext cx="112188" cy="112188"/>
            </a:xfrm>
            <a:custGeom>
              <a:avLst/>
              <a:gdLst>
                <a:gd name="T0" fmla="*/ 14 w 28"/>
                <a:gd name="T1" fmla="*/ 27 h 28"/>
                <a:gd name="T2" fmla="*/ 0 w 28"/>
                <a:gd name="T3" fmla="*/ 13 h 28"/>
                <a:gd name="T4" fmla="*/ 14 w 28"/>
                <a:gd name="T5" fmla="*/ 0 h 28"/>
                <a:gd name="T6" fmla="*/ 28 w 28"/>
                <a:gd name="T7" fmla="*/ 15 h 28"/>
                <a:gd name="T8" fmla="*/ 14 w 28"/>
                <a:gd name="T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1" y="6"/>
                    <a:pt x="7" y="0"/>
                    <a:pt x="14" y="0"/>
                  </a:cubicBezTo>
                  <a:cubicBezTo>
                    <a:pt x="22" y="1"/>
                    <a:pt x="28" y="7"/>
                    <a:pt x="28" y="15"/>
                  </a:cubicBezTo>
                  <a:cubicBezTo>
                    <a:pt x="27" y="22"/>
                    <a:pt x="21" y="28"/>
                    <a:pt x="1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810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FE5BC55-C275-46E8-BCC6-5D4806A4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FD4B4-EF26-4665-B649-4315DB52DD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074" y="1091959"/>
            <a:ext cx="3391416" cy="184418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D77022E-056D-4C7B-AD31-8407674AF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5074" y="3921861"/>
            <a:ext cx="3391416" cy="184418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2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FE5BC55-C275-46E8-BCC6-5D4806A4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6922" y="-1"/>
            <a:ext cx="3835078" cy="68579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FD4B4-EF26-4665-B649-4315DB52DD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8544" y="891250"/>
            <a:ext cx="2952364" cy="141985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D77022E-056D-4C7B-AD31-8407674AF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544" y="3233167"/>
            <a:ext cx="996242" cy="99542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4D26EBA-8DF6-4486-82A7-202911F8C5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8544" y="4971327"/>
            <a:ext cx="996242" cy="99542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19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rgbClr val="31BFD8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FE5BC55-C275-46E8-BCC6-5D4806A4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4651" y="393537"/>
            <a:ext cx="3835078" cy="607092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FD4B4-EF26-4665-B649-4315DB52DD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56567" y="393538"/>
            <a:ext cx="1391302" cy="17246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D0B4DC6-08C3-4C49-AF31-158AE175F4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56567" y="2370852"/>
            <a:ext cx="1391302" cy="17246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63DF79C-91F4-45AC-B7B2-0BD6A34F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56567" y="4348166"/>
            <a:ext cx="1391302" cy="17246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4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C4B60-C8C1-4963-AE5C-FABD1C376F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60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5A8FC31-B785-43D8-B6A2-A275358B7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6922" y="0"/>
            <a:ext cx="3835078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0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6BCA23A-4EE1-4262-ABD4-A605E6F0A3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016536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C77E3-7813-4056-845F-8E09A6479E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0878" y="4323426"/>
            <a:ext cx="3354279" cy="210400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62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6BCA23A-4EE1-4262-ABD4-A605E6F0A3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C77E3-7813-4056-845F-8E09A6479E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41687" y="1784412"/>
            <a:ext cx="3675355" cy="276095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78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6BCA23A-4EE1-4262-ABD4-A605E6F0A3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C77E3-7813-4056-845F-8E09A6479E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51209" y="3949001"/>
            <a:ext cx="2100105" cy="173182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A61EE82-EBD4-4059-88CE-8700676134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36595" y="3949001"/>
            <a:ext cx="2100105" cy="1731827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26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6BCA23A-4EE1-4262-ABD4-A605E6F0A3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1424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095097D-8A70-4BC5-8C76-D15251738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23680" y="2753360"/>
            <a:ext cx="3068320" cy="410464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99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6BCA23A-4EE1-4262-ABD4-A605E6F0A3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992427" cy="391505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C238F1-D7C8-4FEA-8EF0-35F9C049D3A5}"/>
              </a:ext>
            </a:extLst>
          </p:cNvPr>
          <p:cNvSpPr/>
          <p:nvPr userDrawn="1"/>
        </p:nvSpPr>
        <p:spPr>
          <a:xfrm>
            <a:off x="5992426" y="0"/>
            <a:ext cx="6199572" cy="6858000"/>
          </a:xfrm>
          <a:prstGeom prst="rect">
            <a:avLst/>
          </a:prstGeom>
          <a:solidFill>
            <a:srgbClr val="09566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44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6BCA23A-4EE1-4262-ABD4-A605E6F0A3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5443" y="520861"/>
            <a:ext cx="5536557" cy="589151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93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77BA6-1058-4AF9-AFF8-2DF8AA6FDBD8}"/>
              </a:ext>
            </a:extLst>
          </p:cNvPr>
          <p:cNvSpPr/>
          <p:nvPr userDrawn="1"/>
        </p:nvSpPr>
        <p:spPr>
          <a:xfrm>
            <a:off x="3098307" y="1"/>
            <a:ext cx="4740676" cy="3648722"/>
          </a:xfrm>
          <a:prstGeom prst="rect">
            <a:avLst/>
          </a:prstGeom>
          <a:solidFill>
            <a:srgbClr val="095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6BCA23A-4EE1-4262-ABD4-A605E6F0A3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38983" y="0"/>
            <a:ext cx="4353017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FDEC1A-535F-47F8-9DE8-C675E69123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1838" y="489382"/>
            <a:ext cx="3293615" cy="266996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66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968B0E-42BD-4266-B6FA-BB5A8A1871FC}"/>
              </a:ext>
            </a:extLst>
          </p:cNvPr>
          <p:cNvSpPr/>
          <p:nvPr userDrawn="1"/>
        </p:nvSpPr>
        <p:spPr>
          <a:xfrm>
            <a:off x="-62144" y="0"/>
            <a:ext cx="5317725" cy="6858000"/>
          </a:xfrm>
          <a:prstGeom prst="rect">
            <a:avLst/>
          </a:prstGeom>
          <a:solidFill>
            <a:srgbClr val="31BFD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949DC0-3E0D-46AE-850B-CAC7FCA44B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069" y="514905"/>
            <a:ext cx="2920753" cy="5788241"/>
          </a:xfrm>
          <a:prstGeom prst="roundRect">
            <a:avLst>
              <a:gd name="adj" fmla="val 10588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D7F04AF-D64C-4AA7-A8DB-C3BA92FF14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9075" y="4190260"/>
            <a:ext cx="2068497" cy="211288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070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9F84E5-307C-4A7E-8756-714E7C5B97A5}"/>
              </a:ext>
            </a:extLst>
          </p:cNvPr>
          <p:cNvSpPr/>
          <p:nvPr userDrawn="1"/>
        </p:nvSpPr>
        <p:spPr>
          <a:xfrm>
            <a:off x="0" y="1234439"/>
            <a:ext cx="12192000" cy="5623561"/>
          </a:xfrm>
          <a:prstGeom prst="rect">
            <a:avLst/>
          </a:prstGeom>
          <a:solidFill>
            <a:srgbClr val="0D89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C22D01-379B-4E8D-A1A1-37052CBFF0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43800" y="1234439"/>
            <a:ext cx="5334000" cy="74676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9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A06EE6F-9F28-4A22-98B8-AD8774EE7B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70400" y="4785360"/>
            <a:ext cx="1503680" cy="1564640"/>
          </a:xfrm>
          <a:prstGeom prst="roundRect">
            <a:avLst>
              <a:gd name="adj" fmla="val 9192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A96731B-4F9D-4C7B-8C13-D18EAC985D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960" y="508000"/>
            <a:ext cx="3261360" cy="427736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E6E06-4363-4129-8871-EE57D9AD22CF}"/>
              </a:ext>
            </a:extLst>
          </p:cNvPr>
          <p:cNvSpPr/>
          <p:nvPr userDrawn="1"/>
        </p:nvSpPr>
        <p:spPr>
          <a:xfrm>
            <a:off x="822960" y="4785360"/>
            <a:ext cx="3261360" cy="1564640"/>
          </a:xfrm>
          <a:prstGeom prst="rect">
            <a:avLst/>
          </a:prstGeom>
          <a:solidFill>
            <a:srgbClr val="0D8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465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748D85-A638-4EB9-88B6-7718A2C161C8}"/>
              </a:ext>
            </a:extLst>
          </p:cNvPr>
          <p:cNvSpPr/>
          <p:nvPr userDrawn="1"/>
        </p:nvSpPr>
        <p:spPr>
          <a:xfrm>
            <a:off x="0" y="1"/>
            <a:ext cx="12192000" cy="4033520"/>
          </a:xfrm>
          <a:prstGeom prst="rect">
            <a:avLst/>
          </a:prstGeom>
          <a:solidFill>
            <a:srgbClr val="09566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C185E41-007B-46F9-B42E-5110F4CE8C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920" y="1564640"/>
            <a:ext cx="3921760" cy="246888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7F6F083-2D8A-4298-A480-AC308C13B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8320" y="1564640"/>
            <a:ext cx="3921760" cy="246888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17E3E41-A06B-4416-A169-F5745CBA49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45280" y="1564640"/>
            <a:ext cx="3921760" cy="246888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6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D8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7EFB6B9-8A94-4D96-9729-E47BCB27A8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4981" y="-1"/>
            <a:ext cx="5487019" cy="68579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444C1831-606B-4361-A1F4-EB6CAB69F9CD}"/>
              </a:ext>
            </a:extLst>
          </p:cNvPr>
          <p:cNvGrpSpPr/>
          <p:nvPr userDrawn="1"/>
        </p:nvGrpSpPr>
        <p:grpSpPr>
          <a:xfrm>
            <a:off x="71643" y="51361"/>
            <a:ext cx="1626027" cy="1643070"/>
            <a:chOff x="71643" y="51361"/>
            <a:chExt cx="1626027" cy="1643070"/>
          </a:xfrm>
          <a:solidFill>
            <a:srgbClr val="095663">
              <a:alpha val="30000"/>
            </a:srgbClr>
          </a:solidFill>
        </p:grpSpPr>
        <p:sp>
          <p:nvSpPr>
            <p:cNvPr id="211" name="Freeform 968">
              <a:extLst>
                <a:ext uri="{FF2B5EF4-FFF2-40B4-BE49-F238E27FC236}">
                  <a16:creationId xmlns:a16="http://schemas.microsoft.com/office/drawing/2014/main" id="{FA62368F-7A6F-473B-8096-1CA20A063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02" y="1000134"/>
              <a:ext cx="106989" cy="111542"/>
            </a:xfrm>
            <a:custGeom>
              <a:avLst/>
              <a:gdLst>
                <a:gd name="T0" fmla="*/ 13 w 27"/>
                <a:gd name="T1" fmla="*/ 28 h 28"/>
                <a:gd name="T2" fmla="*/ 0 w 27"/>
                <a:gd name="T3" fmla="*/ 14 h 28"/>
                <a:gd name="T4" fmla="*/ 14 w 27"/>
                <a:gd name="T5" fmla="*/ 1 h 28"/>
                <a:gd name="T6" fmla="*/ 27 w 27"/>
                <a:gd name="T7" fmla="*/ 15 h 28"/>
                <a:gd name="T8" fmla="*/ 13 w 2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3" y="28"/>
                  </a:move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1"/>
                  </a:cubicBezTo>
                  <a:cubicBezTo>
                    <a:pt x="21" y="1"/>
                    <a:pt x="27" y="7"/>
                    <a:pt x="27" y="15"/>
                  </a:cubicBezTo>
                  <a:cubicBezTo>
                    <a:pt x="27" y="22"/>
                    <a:pt x="2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71">
              <a:extLst>
                <a:ext uri="{FF2B5EF4-FFF2-40B4-BE49-F238E27FC236}">
                  <a16:creationId xmlns:a16="http://schemas.microsoft.com/office/drawing/2014/main" id="{32B96013-5B92-48E0-8759-4C04F1966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649" y="390063"/>
              <a:ext cx="111542" cy="111542"/>
            </a:xfrm>
            <a:custGeom>
              <a:avLst/>
              <a:gdLst>
                <a:gd name="T0" fmla="*/ 14 w 28"/>
                <a:gd name="T1" fmla="*/ 27 h 28"/>
                <a:gd name="T2" fmla="*/ 1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7"/>
                  </a:moveTo>
                  <a:cubicBezTo>
                    <a:pt x="7" y="28"/>
                    <a:pt x="0" y="21"/>
                    <a:pt x="1" y="14"/>
                  </a:cubicBezTo>
                  <a:cubicBezTo>
                    <a:pt x="1" y="6"/>
                    <a:pt x="7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7" y="22"/>
                    <a:pt x="21" y="27"/>
                    <a:pt x="1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983">
              <a:extLst>
                <a:ext uri="{FF2B5EF4-FFF2-40B4-BE49-F238E27FC236}">
                  <a16:creationId xmlns:a16="http://schemas.microsoft.com/office/drawing/2014/main" id="{B5D961B1-4631-442B-AF19-015CADA3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237" y="87303"/>
              <a:ext cx="95608" cy="100161"/>
            </a:xfrm>
            <a:custGeom>
              <a:avLst/>
              <a:gdLst>
                <a:gd name="T0" fmla="*/ 24 w 24"/>
                <a:gd name="T1" fmla="*/ 13 h 25"/>
                <a:gd name="T2" fmla="*/ 13 w 24"/>
                <a:gd name="T3" fmla="*/ 25 h 25"/>
                <a:gd name="T4" fmla="*/ 0 w 24"/>
                <a:gd name="T5" fmla="*/ 13 h 25"/>
                <a:gd name="T6" fmla="*/ 12 w 24"/>
                <a:gd name="T7" fmla="*/ 1 h 25"/>
                <a:gd name="T8" fmla="*/ 24 w 24"/>
                <a:gd name="T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13"/>
                  </a:moveTo>
                  <a:cubicBezTo>
                    <a:pt x="24" y="19"/>
                    <a:pt x="19" y="25"/>
                    <a:pt x="13" y="25"/>
                  </a:cubicBezTo>
                  <a:cubicBezTo>
                    <a:pt x="6" y="25"/>
                    <a:pt x="0" y="20"/>
                    <a:pt x="0" y="13"/>
                  </a:cubicBezTo>
                  <a:cubicBezTo>
                    <a:pt x="0" y="6"/>
                    <a:pt x="5" y="0"/>
                    <a:pt x="12" y="1"/>
                  </a:cubicBezTo>
                  <a:cubicBezTo>
                    <a:pt x="19" y="1"/>
                    <a:pt x="24" y="6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86">
              <a:extLst>
                <a:ext uri="{FF2B5EF4-FFF2-40B4-BE49-F238E27FC236}">
                  <a16:creationId xmlns:a16="http://schemas.microsoft.com/office/drawing/2014/main" id="{E4E89AA8-2400-4BD1-8A0C-E143086C6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4" y="1316551"/>
              <a:ext cx="100161" cy="100161"/>
            </a:xfrm>
            <a:custGeom>
              <a:avLst/>
              <a:gdLst>
                <a:gd name="T0" fmla="*/ 13 w 25"/>
                <a:gd name="T1" fmla="*/ 0 h 25"/>
                <a:gd name="T2" fmla="*/ 25 w 25"/>
                <a:gd name="T3" fmla="*/ 13 h 25"/>
                <a:gd name="T4" fmla="*/ 13 w 25"/>
                <a:gd name="T5" fmla="*/ 25 h 25"/>
                <a:gd name="T6" fmla="*/ 1 w 25"/>
                <a:gd name="T7" fmla="*/ 12 h 25"/>
                <a:gd name="T8" fmla="*/ 13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20" y="0"/>
                    <a:pt x="25" y="6"/>
                    <a:pt x="25" y="13"/>
                  </a:cubicBezTo>
                  <a:cubicBezTo>
                    <a:pt x="25" y="19"/>
                    <a:pt x="19" y="25"/>
                    <a:pt x="13" y="25"/>
                  </a:cubicBezTo>
                  <a:cubicBezTo>
                    <a:pt x="6" y="24"/>
                    <a:pt x="0" y="19"/>
                    <a:pt x="1" y="12"/>
                  </a:cubicBezTo>
                  <a:cubicBezTo>
                    <a:pt x="1" y="5"/>
                    <a:pt x="6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999">
              <a:extLst>
                <a:ext uri="{FF2B5EF4-FFF2-40B4-BE49-F238E27FC236}">
                  <a16:creationId xmlns:a16="http://schemas.microsoft.com/office/drawing/2014/main" id="{52FDF7D0-BDA4-4874-A81A-457B93DEE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84" y="713310"/>
              <a:ext cx="79673" cy="79673"/>
            </a:xfrm>
            <a:custGeom>
              <a:avLst/>
              <a:gdLst>
                <a:gd name="T0" fmla="*/ 10 w 20"/>
                <a:gd name="T1" fmla="*/ 0 h 20"/>
                <a:gd name="T2" fmla="*/ 20 w 20"/>
                <a:gd name="T3" fmla="*/ 11 h 20"/>
                <a:gd name="T4" fmla="*/ 10 w 20"/>
                <a:gd name="T5" fmla="*/ 20 h 20"/>
                <a:gd name="T6" fmla="*/ 0 w 20"/>
                <a:gd name="T7" fmla="*/ 10 h 20"/>
                <a:gd name="T8" fmla="*/ 10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16" y="0"/>
                    <a:pt x="20" y="5"/>
                    <a:pt x="20" y="11"/>
                  </a:cubicBezTo>
                  <a:cubicBezTo>
                    <a:pt x="20" y="16"/>
                    <a:pt x="15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04">
              <a:extLst>
                <a:ext uri="{FF2B5EF4-FFF2-40B4-BE49-F238E27FC236}">
                  <a16:creationId xmlns:a16="http://schemas.microsoft.com/office/drawing/2014/main" id="{F9647C62-ACD1-483C-9F77-8CE42996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548" y="1016068"/>
              <a:ext cx="77397" cy="79673"/>
            </a:xfrm>
            <a:custGeom>
              <a:avLst/>
              <a:gdLst>
                <a:gd name="T0" fmla="*/ 10 w 20"/>
                <a:gd name="T1" fmla="*/ 0 h 20"/>
                <a:gd name="T2" fmla="*/ 20 w 20"/>
                <a:gd name="T3" fmla="*/ 10 h 20"/>
                <a:gd name="T4" fmla="*/ 10 w 20"/>
                <a:gd name="T5" fmla="*/ 20 h 20"/>
                <a:gd name="T6" fmla="*/ 0 w 20"/>
                <a:gd name="T7" fmla="*/ 10 h 20"/>
                <a:gd name="T8" fmla="*/ 10 w 2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15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Oval 1036">
              <a:extLst>
                <a:ext uri="{FF2B5EF4-FFF2-40B4-BE49-F238E27FC236}">
                  <a16:creationId xmlns:a16="http://schemas.microsoft.com/office/drawing/2014/main" id="{64F416D8-5323-402C-889E-820651ADA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896" y="410550"/>
              <a:ext cx="70567" cy="728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039">
              <a:extLst>
                <a:ext uri="{FF2B5EF4-FFF2-40B4-BE49-F238E27FC236}">
                  <a16:creationId xmlns:a16="http://schemas.microsoft.com/office/drawing/2014/main" id="{6755006B-3221-4238-AF44-BDBAD81F4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36" y="1327934"/>
              <a:ext cx="75120" cy="75120"/>
            </a:xfrm>
            <a:custGeom>
              <a:avLst/>
              <a:gdLst>
                <a:gd name="T0" fmla="*/ 19 w 19"/>
                <a:gd name="T1" fmla="*/ 10 h 19"/>
                <a:gd name="T2" fmla="*/ 9 w 19"/>
                <a:gd name="T3" fmla="*/ 18 h 19"/>
                <a:gd name="T4" fmla="*/ 1 w 19"/>
                <a:gd name="T5" fmla="*/ 9 h 19"/>
                <a:gd name="T6" fmla="*/ 10 w 19"/>
                <a:gd name="T7" fmla="*/ 0 h 19"/>
                <a:gd name="T8" fmla="*/ 19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10"/>
                  </a:moveTo>
                  <a:cubicBezTo>
                    <a:pt x="18" y="15"/>
                    <a:pt x="14" y="19"/>
                    <a:pt x="9" y="18"/>
                  </a:cubicBezTo>
                  <a:cubicBezTo>
                    <a:pt x="4" y="18"/>
                    <a:pt x="0" y="14"/>
                    <a:pt x="1" y="9"/>
                  </a:cubicBezTo>
                  <a:cubicBezTo>
                    <a:pt x="1" y="4"/>
                    <a:pt x="5" y="0"/>
                    <a:pt x="10" y="0"/>
                  </a:cubicBezTo>
                  <a:cubicBezTo>
                    <a:pt x="15" y="1"/>
                    <a:pt x="19" y="5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050">
              <a:extLst>
                <a:ext uri="{FF2B5EF4-FFF2-40B4-BE49-F238E27FC236}">
                  <a16:creationId xmlns:a16="http://schemas.microsoft.com/office/drawing/2014/main" id="{364EE43D-5C05-4729-82B5-E4C2DFB7F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58" y="1639798"/>
              <a:ext cx="56909" cy="54633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8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3" y="14"/>
                    <a:pt x="0" y="12"/>
                    <a:pt x="0" y="8"/>
                  </a:cubicBezTo>
                  <a:cubicBezTo>
                    <a:pt x="0" y="3"/>
                    <a:pt x="2" y="0"/>
                    <a:pt x="7" y="0"/>
                  </a:cubicBezTo>
                  <a:cubicBezTo>
                    <a:pt x="11" y="1"/>
                    <a:pt x="14" y="3"/>
                    <a:pt x="14" y="7"/>
                  </a:cubicBezTo>
                  <a:cubicBezTo>
                    <a:pt x="14" y="12"/>
                    <a:pt x="11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054">
              <a:extLst>
                <a:ext uri="{FF2B5EF4-FFF2-40B4-BE49-F238E27FC236}">
                  <a16:creationId xmlns:a16="http://schemas.microsoft.com/office/drawing/2014/main" id="{C17ADA7A-B903-4E3D-8671-99EBE45E5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37" y="112344"/>
              <a:ext cx="54633" cy="54633"/>
            </a:xfrm>
            <a:custGeom>
              <a:avLst/>
              <a:gdLst>
                <a:gd name="T0" fmla="*/ 14 w 14"/>
                <a:gd name="T1" fmla="*/ 7 h 14"/>
                <a:gd name="T2" fmla="*/ 7 w 14"/>
                <a:gd name="T3" fmla="*/ 13 h 14"/>
                <a:gd name="T4" fmla="*/ 1 w 14"/>
                <a:gd name="T5" fmla="*/ 6 h 14"/>
                <a:gd name="T6" fmla="*/ 8 w 14"/>
                <a:gd name="T7" fmla="*/ 0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3" y="11"/>
                    <a:pt x="11" y="14"/>
                    <a:pt x="7" y="13"/>
                  </a:cubicBezTo>
                  <a:cubicBezTo>
                    <a:pt x="3" y="13"/>
                    <a:pt x="0" y="10"/>
                    <a:pt x="1" y="6"/>
                  </a:cubicBezTo>
                  <a:cubicBezTo>
                    <a:pt x="1" y="2"/>
                    <a:pt x="4" y="0"/>
                    <a:pt x="8" y="0"/>
                  </a:cubicBezTo>
                  <a:cubicBezTo>
                    <a:pt x="12" y="0"/>
                    <a:pt x="14" y="3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065">
              <a:extLst>
                <a:ext uri="{FF2B5EF4-FFF2-40B4-BE49-F238E27FC236}">
                  <a16:creationId xmlns:a16="http://schemas.microsoft.com/office/drawing/2014/main" id="{70410E50-590A-47C3-8EDC-A318D87D6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071" y="1036557"/>
              <a:ext cx="43251" cy="43251"/>
            </a:xfrm>
            <a:custGeom>
              <a:avLst/>
              <a:gdLst>
                <a:gd name="T0" fmla="*/ 11 w 11"/>
                <a:gd name="T1" fmla="*/ 5 h 11"/>
                <a:gd name="T2" fmla="*/ 5 w 11"/>
                <a:gd name="T3" fmla="*/ 10 h 11"/>
                <a:gd name="T4" fmla="*/ 0 w 11"/>
                <a:gd name="T5" fmla="*/ 5 h 11"/>
                <a:gd name="T6" fmla="*/ 5 w 11"/>
                <a:gd name="T7" fmla="*/ 0 h 11"/>
                <a:gd name="T8" fmla="*/ 11 w 11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5"/>
                  </a:moveTo>
                  <a:cubicBezTo>
                    <a:pt x="10" y="8"/>
                    <a:pt x="8" y="11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071">
              <a:extLst>
                <a:ext uri="{FF2B5EF4-FFF2-40B4-BE49-F238E27FC236}">
                  <a16:creationId xmlns:a16="http://schemas.microsoft.com/office/drawing/2014/main" id="{DEF4195C-449E-4E51-B1D2-C1A440409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760" y="1343868"/>
              <a:ext cx="36422" cy="36422"/>
            </a:xfrm>
            <a:custGeom>
              <a:avLst/>
              <a:gdLst>
                <a:gd name="T0" fmla="*/ 9 w 9"/>
                <a:gd name="T1" fmla="*/ 3 h 9"/>
                <a:gd name="T2" fmla="*/ 6 w 9"/>
                <a:gd name="T3" fmla="*/ 5 h 9"/>
                <a:gd name="T4" fmla="*/ 1 w 9"/>
                <a:gd name="T5" fmla="*/ 8 h 9"/>
                <a:gd name="T6" fmla="*/ 1 w 9"/>
                <a:gd name="T7" fmla="*/ 4 h 9"/>
                <a:gd name="T8" fmla="*/ 7 w 9"/>
                <a:gd name="T9" fmla="*/ 1 h 9"/>
                <a:gd name="T10" fmla="*/ 9 w 9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9"/>
                    <a:pt x="1" y="8"/>
                  </a:cubicBezTo>
                  <a:cubicBezTo>
                    <a:pt x="0" y="7"/>
                    <a:pt x="0" y="5"/>
                    <a:pt x="1" y="4"/>
                  </a:cubicBezTo>
                  <a:cubicBezTo>
                    <a:pt x="2" y="1"/>
                    <a:pt x="4" y="0"/>
                    <a:pt x="7" y="1"/>
                  </a:cubicBezTo>
                  <a:cubicBezTo>
                    <a:pt x="7" y="2"/>
                    <a:pt x="8" y="2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072">
              <a:extLst>
                <a:ext uri="{FF2B5EF4-FFF2-40B4-BE49-F238E27FC236}">
                  <a16:creationId xmlns:a16="http://schemas.microsoft.com/office/drawing/2014/main" id="{5AB85120-B1B4-4469-9C98-F9E535F07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831" y="733797"/>
              <a:ext cx="31869" cy="31869"/>
            </a:xfrm>
            <a:custGeom>
              <a:avLst/>
              <a:gdLst>
                <a:gd name="T0" fmla="*/ 7 w 8"/>
                <a:gd name="T1" fmla="*/ 3 h 8"/>
                <a:gd name="T2" fmla="*/ 2 w 8"/>
                <a:gd name="T3" fmla="*/ 8 h 8"/>
                <a:gd name="T4" fmla="*/ 1 w 8"/>
                <a:gd name="T5" fmla="*/ 5 h 8"/>
                <a:gd name="T6" fmla="*/ 6 w 8"/>
                <a:gd name="T7" fmla="*/ 1 h 8"/>
                <a:gd name="T8" fmla="*/ 7 w 8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3"/>
                  </a:moveTo>
                  <a:cubicBezTo>
                    <a:pt x="6" y="5"/>
                    <a:pt x="5" y="7"/>
                    <a:pt x="2" y="8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1" y="2"/>
                    <a:pt x="3" y="0"/>
                    <a:pt x="6" y="1"/>
                  </a:cubicBezTo>
                  <a:cubicBezTo>
                    <a:pt x="7" y="1"/>
                    <a:pt x="8" y="1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80">
              <a:extLst>
                <a:ext uri="{FF2B5EF4-FFF2-40B4-BE49-F238E27FC236}">
                  <a16:creationId xmlns:a16="http://schemas.microsoft.com/office/drawing/2014/main" id="{6905DD36-342D-427C-8ABB-181B3178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" y="51361"/>
              <a:ext cx="187743" cy="187743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47 h 47"/>
                <a:gd name="T4" fmla="*/ 0 w 47"/>
                <a:gd name="T5" fmla="*/ 23 h 47"/>
                <a:gd name="T6" fmla="*/ 23 w 47"/>
                <a:gd name="T7" fmla="*/ 0 h 47"/>
                <a:gd name="T8" fmla="*/ 47 w 47"/>
                <a:gd name="T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37"/>
                    <a:pt x="37" y="47"/>
                    <a:pt x="24" y="47"/>
                  </a:cubicBezTo>
                  <a:cubicBezTo>
                    <a:pt x="10" y="47"/>
                    <a:pt x="0" y="37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7" y="0"/>
                    <a:pt x="47" y="10"/>
                    <a:pt x="4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822">
              <a:extLst>
                <a:ext uri="{FF2B5EF4-FFF2-40B4-BE49-F238E27FC236}">
                  <a16:creationId xmlns:a16="http://schemas.microsoft.com/office/drawing/2014/main" id="{6EEB6921-7CFB-4F8B-9DF4-8F663A145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22" y="58229"/>
              <a:ext cx="171716" cy="17400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25">
              <a:extLst>
                <a:ext uri="{FF2B5EF4-FFF2-40B4-BE49-F238E27FC236}">
                  <a16:creationId xmlns:a16="http://schemas.microsoft.com/office/drawing/2014/main" id="{E131A077-2881-4C85-B69B-3ADC4A6E1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1" y="367319"/>
              <a:ext cx="171716" cy="176295"/>
            </a:xfrm>
            <a:custGeom>
              <a:avLst/>
              <a:gdLst>
                <a:gd name="T0" fmla="*/ 43 w 43"/>
                <a:gd name="T1" fmla="*/ 22 h 44"/>
                <a:gd name="T2" fmla="*/ 21 w 43"/>
                <a:gd name="T3" fmla="*/ 43 h 44"/>
                <a:gd name="T4" fmla="*/ 0 w 43"/>
                <a:gd name="T5" fmla="*/ 22 h 44"/>
                <a:gd name="T6" fmla="*/ 22 w 43"/>
                <a:gd name="T7" fmla="*/ 0 h 44"/>
                <a:gd name="T8" fmla="*/ 43 w 43"/>
                <a:gd name="T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4">
                  <a:moveTo>
                    <a:pt x="43" y="22"/>
                  </a:moveTo>
                  <a:cubicBezTo>
                    <a:pt x="43" y="34"/>
                    <a:pt x="33" y="44"/>
                    <a:pt x="21" y="43"/>
                  </a:cubicBezTo>
                  <a:cubicBezTo>
                    <a:pt x="10" y="43"/>
                    <a:pt x="0" y="33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1"/>
                    <a:pt x="43" y="11"/>
                    <a:pt x="4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60">
              <a:extLst>
                <a:ext uri="{FF2B5EF4-FFF2-40B4-BE49-F238E27FC236}">
                  <a16:creationId xmlns:a16="http://schemas.microsoft.com/office/drawing/2014/main" id="{DC5C31FD-3762-4C5C-A7B3-238E9BAFA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" y="378766"/>
              <a:ext cx="157979" cy="153400"/>
            </a:xfrm>
            <a:custGeom>
              <a:avLst/>
              <a:gdLst>
                <a:gd name="T0" fmla="*/ 19 w 39"/>
                <a:gd name="T1" fmla="*/ 0 h 38"/>
                <a:gd name="T2" fmla="*/ 39 w 39"/>
                <a:gd name="T3" fmla="*/ 19 h 38"/>
                <a:gd name="T4" fmla="*/ 20 w 39"/>
                <a:gd name="T5" fmla="*/ 38 h 38"/>
                <a:gd name="T6" fmla="*/ 0 w 39"/>
                <a:gd name="T7" fmla="*/ 19 h 38"/>
                <a:gd name="T8" fmla="*/ 19 w 3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19" y="0"/>
                  </a:moveTo>
                  <a:cubicBezTo>
                    <a:pt x="30" y="0"/>
                    <a:pt x="39" y="8"/>
                    <a:pt x="39" y="19"/>
                  </a:cubicBezTo>
                  <a:cubicBezTo>
                    <a:pt x="39" y="30"/>
                    <a:pt x="31" y="38"/>
                    <a:pt x="20" y="38"/>
                  </a:cubicBezTo>
                  <a:cubicBezTo>
                    <a:pt x="9" y="38"/>
                    <a:pt x="1" y="30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64">
              <a:extLst>
                <a:ext uri="{FF2B5EF4-FFF2-40B4-BE49-F238E27FC236}">
                  <a16:creationId xmlns:a16="http://schemas.microsoft.com/office/drawing/2014/main" id="{08C15B23-E3E1-44A2-A13A-BB2D332F8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559" y="71967"/>
              <a:ext cx="151110" cy="151110"/>
            </a:xfrm>
            <a:custGeom>
              <a:avLst/>
              <a:gdLst>
                <a:gd name="T0" fmla="*/ 19 w 38"/>
                <a:gd name="T1" fmla="*/ 0 h 38"/>
                <a:gd name="T2" fmla="*/ 38 w 38"/>
                <a:gd name="T3" fmla="*/ 18 h 38"/>
                <a:gd name="T4" fmla="*/ 19 w 38"/>
                <a:gd name="T5" fmla="*/ 38 h 38"/>
                <a:gd name="T6" fmla="*/ 0 w 38"/>
                <a:gd name="T7" fmla="*/ 19 h 38"/>
                <a:gd name="T8" fmla="*/ 19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29" y="0"/>
                    <a:pt x="38" y="8"/>
                    <a:pt x="38" y="18"/>
                  </a:cubicBezTo>
                  <a:cubicBezTo>
                    <a:pt x="38" y="29"/>
                    <a:pt x="29" y="38"/>
                    <a:pt x="19" y="38"/>
                  </a:cubicBezTo>
                  <a:cubicBezTo>
                    <a:pt x="8" y="38"/>
                    <a:pt x="0" y="2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68">
              <a:extLst>
                <a:ext uri="{FF2B5EF4-FFF2-40B4-BE49-F238E27FC236}">
                  <a16:creationId xmlns:a16="http://schemas.microsoft.com/office/drawing/2014/main" id="{B8C7DAE1-BB4E-4FB4-A37A-8E7D911A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59" y="687855"/>
              <a:ext cx="153400" cy="153400"/>
            </a:xfrm>
            <a:custGeom>
              <a:avLst/>
              <a:gdLst>
                <a:gd name="T0" fmla="*/ 19 w 38"/>
                <a:gd name="T1" fmla="*/ 0 h 38"/>
                <a:gd name="T2" fmla="*/ 38 w 38"/>
                <a:gd name="T3" fmla="*/ 19 h 38"/>
                <a:gd name="T4" fmla="*/ 18 w 38"/>
                <a:gd name="T5" fmla="*/ 38 h 38"/>
                <a:gd name="T6" fmla="*/ 0 w 38"/>
                <a:gd name="T7" fmla="*/ 19 h 38"/>
                <a:gd name="T8" fmla="*/ 19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29" y="0"/>
                    <a:pt x="38" y="9"/>
                    <a:pt x="38" y="19"/>
                  </a:cubicBezTo>
                  <a:cubicBezTo>
                    <a:pt x="38" y="30"/>
                    <a:pt x="29" y="38"/>
                    <a:pt x="18" y="38"/>
                  </a:cubicBezTo>
                  <a:cubicBezTo>
                    <a:pt x="8" y="38"/>
                    <a:pt x="0" y="2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09">
              <a:extLst>
                <a:ext uri="{FF2B5EF4-FFF2-40B4-BE49-F238E27FC236}">
                  <a16:creationId xmlns:a16="http://schemas.microsoft.com/office/drawing/2014/main" id="{784EE7F9-A8AD-410A-9BC4-9D37448F2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27" y="387924"/>
              <a:ext cx="137373" cy="137373"/>
            </a:xfrm>
            <a:custGeom>
              <a:avLst/>
              <a:gdLst>
                <a:gd name="T0" fmla="*/ 17 w 34"/>
                <a:gd name="T1" fmla="*/ 34 h 34"/>
                <a:gd name="T2" fmla="*/ 0 w 34"/>
                <a:gd name="T3" fmla="*/ 17 h 34"/>
                <a:gd name="T4" fmla="*/ 17 w 34"/>
                <a:gd name="T5" fmla="*/ 0 h 34"/>
                <a:gd name="T6" fmla="*/ 33 w 34"/>
                <a:gd name="T7" fmla="*/ 17 h 34"/>
                <a:gd name="T8" fmla="*/ 17 w 34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17" y="34"/>
                  </a:moveTo>
                  <a:cubicBezTo>
                    <a:pt x="7" y="34"/>
                    <a:pt x="0" y="26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6" y="0"/>
                    <a:pt x="34" y="8"/>
                    <a:pt x="33" y="17"/>
                  </a:cubicBezTo>
                  <a:cubicBezTo>
                    <a:pt x="33" y="26"/>
                    <a:pt x="26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11">
              <a:extLst>
                <a:ext uri="{FF2B5EF4-FFF2-40B4-BE49-F238E27FC236}">
                  <a16:creationId xmlns:a16="http://schemas.microsoft.com/office/drawing/2014/main" id="{2FABA1EA-A635-4C98-A648-14D512564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28" y="697014"/>
              <a:ext cx="130504" cy="137373"/>
            </a:xfrm>
            <a:custGeom>
              <a:avLst/>
              <a:gdLst>
                <a:gd name="T0" fmla="*/ 33 w 33"/>
                <a:gd name="T1" fmla="*/ 17 h 34"/>
                <a:gd name="T2" fmla="*/ 17 w 33"/>
                <a:gd name="T3" fmla="*/ 34 h 34"/>
                <a:gd name="T4" fmla="*/ 0 w 33"/>
                <a:gd name="T5" fmla="*/ 18 h 34"/>
                <a:gd name="T6" fmla="*/ 16 w 33"/>
                <a:gd name="T7" fmla="*/ 1 h 34"/>
                <a:gd name="T8" fmla="*/ 33 w 33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26"/>
                    <a:pt x="26" y="34"/>
                    <a:pt x="17" y="34"/>
                  </a:cubicBezTo>
                  <a:cubicBezTo>
                    <a:pt x="7" y="34"/>
                    <a:pt x="0" y="27"/>
                    <a:pt x="0" y="18"/>
                  </a:cubicBezTo>
                  <a:cubicBezTo>
                    <a:pt x="0" y="8"/>
                    <a:pt x="7" y="1"/>
                    <a:pt x="16" y="1"/>
                  </a:cubicBezTo>
                  <a:cubicBezTo>
                    <a:pt x="26" y="0"/>
                    <a:pt x="33" y="8"/>
                    <a:pt x="3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23">
              <a:extLst>
                <a:ext uri="{FF2B5EF4-FFF2-40B4-BE49-F238E27FC236}">
                  <a16:creationId xmlns:a16="http://schemas.microsoft.com/office/drawing/2014/main" id="{164D5D46-2FBD-4880-8C78-810E3FD7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17" y="1006103"/>
              <a:ext cx="132794" cy="132794"/>
            </a:xfrm>
            <a:custGeom>
              <a:avLst/>
              <a:gdLst>
                <a:gd name="T0" fmla="*/ 17 w 33"/>
                <a:gd name="T1" fmla="*/ 0 h 33"/>
                <a:gd name="T2" fmla="*/ 33 w 33"/>
                <a:gd name="T3" fmla="*/ 16 h 33"/>
                <a:gd name="T4" fmla="*/ 16 w 33"/>
                <a:gd name="T5" fmla="*/ 32 h 33"/>
                <a:gd name="T6" fmla="*/ 1 w 33"/>
                <a:gd name="T7" fmla="*/ 16 h 33"/>
                <a:gd name="T8" fmla="*/ 17 w 33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0"/>
                  </a:moveTo>
                  <a:cubicBezTo>
                    <a:pt x="26" y="0"/>
                    <a:pt x="33" y="8"/>
                    <a:pt x="33" y="16"/>
                  </a:cubicBezTo>
                  <a:cubicBezTo>
                    <a:pt x="33" y="25"/>
                    <a:pt x="25" y="33"/>
                    <a:pt x="16" y="32"/>
                  </a:cubicBezTo>
                  <a:cubicBezTo>
                    <a:pt x="7" y="32"/>
                    <a:pt x="0" y="24"/>
                    <a:pt x="1" y="16"/>
                  </a:cubicBezTo>
                  <a:cubicBezTo>
                    <a:pt x="1" y="7"/>
                    <a:pt x="8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24">
              <a:extLst>
                <a:ext uri="{FF2B5EF4-FFF2-40B4-BE49-F238E27FC236}">
                  <a16:creationId xmlns:a16="http://schemas.microsoft.com/office/drawing/2014/main" id="{DA2AA33E-36C2-4710-B50C-A6EF9D9C4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096" y="83414"/>
              <a:ext cx="128215" cy="128215"/>
            </a:xfrm>
            <a:custGeom>
              <a:avLst/>
              <a:gdLst>
                <a:gd name="T0" fmla="*/ 32 w 32"/>
                <a:gd name="T1" fmla="*/ 16 h 32"/>
                <a:gd name="T2" fmla="*/ 16 w 32"/>
                <a:gd name="T3" fmla="*/ 32 h 32"/>
                <a:gd name="T4" fmla="*/ 0 w 32"/>
                <a:gd name="T5" fmla="*/ 16 h 32"/>
                <a:gd name="T6" fmla="*/ 16 w 32"/>
                <a:gd name="T7" fmla="*/ 0 h 32"/>
                <a:gd name="T8" fmla="*/ 32 w 32"/>
                <a:gd name="T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cubicBezTo>
                    <a:pt x="32" y="24"/>
                    <a:pt x="25" y="32"/>
                    <a:pt x="16" y="32"/>
                  </a:cubicBezTo>
                  <a:cubicBezTo>
                    <a:pt x="8" y="32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960">
              <a:extLst>
                <a:ext uri="{FF2B5EF4-FFF2-40B4-BE49-F238E27FC236}">
                  <a16:creationId xmlns:a16="http://schemas.microsoft.com/office/drawing/2014/main" id="{63C76E6D-DF1E-4E3B-BBF7-2055A8BF7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164" y="708461"/>
              <a:ext cx="109898" cy="112188"/>
            </a:xfrm>
            <a:custGeom>
              <a:avLst/>
              <a:gdLst>
                <a:gd name="T0" fmla="*/ 28 w 28"/>
                <a:gd name="T1" fmla="*/ 15 h 28"/>
                <a:gd name="T2" fmla="*/ 14 w 28"/>
                <a:gd name="T3" fmla="*/ 28 h 28"/>
                <a:gd name="T4" fmla="*/ 0 w 28"/>
                <a:gd name="T5" fmla="*/ 14 h 28"/>
                <a:gd name="T6" fmla="*/ 14 w 28"/>
                <a:gd name="T7" fmla="*/ 0 h 28"/>
                <a:gd name="T8" fmla="*/ 28 w 28"/>
                <a:gd name="T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15"/>
                  </a:moveTo>
                  <a:cubicBezTo>
                    <a:pt x="27" y="22"/>
                    <a:pt x="21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1"/>
                    <a:pt x="28" y="7"/>
                    <a:pt x="2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D0F874-C781-4982-A3C2-91DA3CDAA618}"/>
              </a:ext>
            </a:extLst>
          </p:cNvPr>
          <p:cNvGrpSpPr/>
          <p:nvPr userDrawn="1"/>
        </p:nvGrpSpPr>
        <p:grpSpPr>
          <a:xfrm>
            <a:off x="4947797" y="6174360"/>
            <a:ext cx="1542894" cy="348710"/>
            <a:chOff x="5768402" y="4296137"/>
            <a:chExt cx="2192824" cy="495601"/>
          </a:xfrm>
          <a:solidFill>
            <a:srgbClr val="095663">
              <a:alpha val="30000"/>
            </a:srgbClr>
          </a:solidFill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028924E-8CAC-4187-B1AF-D8E70CC57BC9}"/>
                </a:ext>
              </a:extLst>
            </p:cNvPr>
            <p:cNvGrpSpPr/>
            <p:nvPr/>
          </p:nvGrpSpPr>
          <p:grpSpPr>
            <a:xfrm>
              <a:off x="5768402" y="4646798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2FC0B66-9BEA-4F4D-A0E1-773EF25F1E64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4783FFD-C69B-414A-895F-48FA57FEF68C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8D9565A-43C3-4397-80C7-0BD9D7705E33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3206D7F-E987-4AFB-9506-54081D721095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B569F1A-A453-48C7-B9DA-A1172D1F0529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FC60781-71AE-4A02-87EB-CEBC7D877A8E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FE3310B-4FB7-4B8D-9F23-9259768E3406}"/>
                </a:ext>
              </a:extLst>
            </p:cNvPr>
            <p:cNvGrpSpPr/>
            <p:nvPr/>
          </p:nvGrpSpPr>
          <p:grpSpPr>
            <a:xfrm>
              <a:off x="6109716" y="4296137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8D7CB1B-A8C7-4B64-A1F0-0F695F3D9F5C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A650286-CE0D-4525-87F0-35022263E802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41B1A30-897B-4DB0-BA53-CD368A7E455F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BF1C703-D111-4A0D-9DD6-BB0D8D81893E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F9F7966-2372-486C-9E90-6CB9C298D1EF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F4FA6C4-9CC4-4BFB-A4C2-DD4AE7E9378F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3824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A085FC1-77EE-4CF6-BDFC-A5D7E25F65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0599" y="0"/>
            <a:ext cx="10210802" cy="7905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68DE1-7830-4B6D-9DD8-ACFCD781C575}"/>
              </a:ext>
            </a:extLst>
          </p:cNvPr>
          <p:cNvSpPr/>
          <p:nvPr userDrawn="1"/>
        </p:nvSpPr>
        <p:spPr>
          <a:xfrm>
            <a:off x="7953374" y="2085975"/>
            <a:ext cx="3248027" cy="4276721"/>
          </a:xfrm>
          <a:prstGeom prst="rect">
            <a:avLst/>
          </a:prstGeom>
          <a:solidFill>
            <a:srgbClr val="0D8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C9045C-78AA-413C-8F6A-1DEAD76406DB}"/>
              </a:ext>
            </a:extLst>
          </p:cNvPr>
          <p:cNvSpPr/>
          <p:nvPr userDrawn="1"/>
        </p:nvSpPr>
        <p:spPr>
          <a:xfrm>
            <a:off x="4471986" y="2085975"/>
            <a:ext cx="3248027" cy="4276718"/>
          </a:xfrm>
          <a:prstGeom prst="rect">
            <a:avLst/>
          </a:prstGeom>
          <a:solidFill>
            <a:srgbClr val="0D8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C0619D-1353-4055-A034-B93BD0E27443}"/>
              </a:ext>
            </a:extLst>
          </p:cNvPr>
          <p:cNvSpPr/>
          <p:nvPr userDrawn="1"/>
        </p:nvSpPr>
        <p:spPr>
          <a:xfrm>
            <a:off x="990599" y="2085976"/>
            <a:ext cx="3248027" cy="4276718"/>
          </a:xfrm>
          <a:prstGeom prst="rect">
            <a:avLst/>
          </a:prstGeom>
          <a:solidFill>
            <a:srgbClr val="0D8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2A3F272-55DD-4850-8A73-1CAB2865D5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0599" y="2085975"/>
            <a:ext cx="3248026" cy="21240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B04D079-9AB8-46BA-A5CF-56584A159F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71987" y="2085974"/>
            <a:ext cx="3248026" cy="21240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rtl="0"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42A7F91-341A-4D01-B754-B9E106D050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75" y="2085973"/>
            <a:ext cx="3248026" cy="2124075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rtl="0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780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31BFD8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AF3E4E54-7976-4CF4-8483-0B90F5103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83174" y="2237481"/>
            <a:ext cx="2381736" cy="238507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80DFAE7F-16A7-41C8-8F04-73D6218F3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2328" y="2367155"/>
            <a:ext cx="2381736" cy="238507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B77B1A9B-A48F-427E-BAF2-7D3CE9C60C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258" y="2230741"/>
            <a:ext cx="2381736" cy="238507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98B372C-BE0D-42AD-9BB6-D18D4C9332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0412" y="2132220"/>
            <a:ext cx="2381736" cy="238507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37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0D89A0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5D90EA-2682-424F-AF8F-B68A00226DAD}"/>
              </a:ext>
            </a:extLst>
          </p:cNvPr>
          <p:cNvGrpSpPr/>
          <p:nvPr userDrawn="1"/>
        </p:nvGrpSpPr>
        <p:grpSpPr>
          <a:xfrm>
            <a:off x="-448679" y="3308420"/>
            <a:ext cx="1131962" cy="731767"/>
            <a:chOff x="5154760" y="99440"/>
            <a:chExt cx="1851510" cy="1196924"/>
          </a:xfrm>
          <a:solidFill>
            <a:schemeClr val="bg1">
              <a:lumMod val="95000"/>
              <a:alpha val="4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A9ABBAA-A2A0-458F-8511-B2FE247CE977}"/>
                </a:ext>
              </a:extLst>
            </p:cNvPr>
            <p:cNvGrpSpPr/>
            <p:nvPr/>
          </p:nvGrpSpPr>
          <p:grpSpPr>
            <a:xfrm>
              <a:off x="5154760" y="1151424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04D1649-020F-4228-8B67-DA65D2B847F7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8DFA617-CCC9-492B-BCAD-1A7B283FE97F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345F2A1-6E57-4FCC-824C-A3C43F0C700F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60D5E1B-7182-462A-A9B3-96D20B720E07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19D9F29-6F56-40CE-A9DB-D3582422B71B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BB3295-6E63-4E3A-96CA-ED8011D4B9FD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C2DCBB-45C8-49B9-9785-F97F4EA50987}"/>
                </a:ext>
              </a:extLst>
            </p:cNvPr>
            <p:cNvGrpSpPr/>
            <p:nvPr/>
          </p:nvGrpSpPr>
          <p:grpSpPr>
            <a:xfrm>
              <a:off x="5154760" y="800763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4EB3F3-4397-460F-B09F-CBFEBE277856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EC5EE21-DF25-4648-9582-37B99535E402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E450907-49BF-4CA3-8AD5-BAB9F20BE7CC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5E351BD-734D-4DBD-9343-D5D05AD7F383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10388A-81F1-4ECA-BE1F-8C71201C8CB4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344D185-6E51-44DF-8DB6-CD34BE6B3B03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36689E-3BEC-4472-96FC-BD04B637CC9B}"/>
                </a:ext>
              </a:extLst>
            </p:cNvPr>
            <p:cNvGrpSpPr/>
            <p:nvPr/>
          </p:nvGrpSpPr>
          <p:grpSpPr>
            <a:xfrm>
              <a:off x="5154760" y="450101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0A5E8D-1AF7-4F4A-84E8-0C10AED18338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C89E090-9B89-445E-9CB7-EBEF8B4668BE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611AA2A-1ADD-4CB3-8AD6-FCBF572DFC9F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B43AABE-3A83-49AA-9E28-B3CA6EA1DA06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4187B36-E5EE-432D-8AB5-F58F17AF7486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723A47A-2FF5-4581-B9D8-856CED9F0B5C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D966D4-5A3B-4118-AD07-6A3FD5C8E946}"/>
                </a:ext>
              </a:extLst>
            </p:cNvPr>
            <p:cNvGrpSpPr/>
            <p:nvPr/>
          </p:nvGrpSpPr>
          <p:grpSpPr>
            <a:xfrm>
              <a:off x="5154760" y="99440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B812BB8-8F15-4E3F-81FF-9DA4C9904988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2EF08AB-8F7F-434D-BF06-5ABD527648E2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E58EA66-196E-4E48-87B3-3BDAF1B56022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B255F-6A39-4382-9A9B-BB286D82F784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8E61BA0-BD62-40C3-8E9A-A65739D77870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B0D551-75FD-4DC3-9D16-B941AA33A314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0B959D-62B4-4E23-9893-E8A5128B08B7}"/>
              </a:ext>
            </a:extLst>
          </p:cNvPr>
          <p:cNvGrpSpPr/>
          <p:nvPr userDrawn="1"/>
        </p:nvGrpSpPr>
        <p:grpSpPr>
          <a:xfrm>
            <a:off x="11231803" y="3308420"/>
            <a:ext cx="1131962" cy="731767"/>
            <a:chOff x="5154760" y="99440"/>
            <a:chExt cx="1851510" cy="1196924"/>
          </a:xfrm>
          <a:solidFill>
            <a:schemeClr val="bg1">
              <a:lumMod val="95000"/>
              <a:alpha val="40000"/>
            </a:schemeClr>
          </a:solidFill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8FDD83A-C31B-45A5-AB22-E2ECB2566848}"/>
                </a:ext>
              </a:extLst>
            </p:cNvPr>
            <p:cNvGrpSpPr/>
            <p:nvPr/>
          </p:nvGrpSpPr>
          <p:grpSpPr>
            <a:xfrm>
              <a:off x="5154760" y="1151424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43A4FC-4ACA-4FD5-A320-652626D7D09B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6F0B3E8-BA05-4047-8841-3956E710A354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EFC12B5-6748-4694-BB03-E3B4ABB5D5AE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A6419C3-4686-4AD0-9494-058AE5064E60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115713E-F617-4D34-B777-BB6572C1FC11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D2D3DA8-CF7A-43CB-96D8-F86B3B8F923F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6117203-753E-4F18-BA99-82509DA5F913}"/>
                </a:ext>
              </a:extLst>
            </p:cNvPr>
            <p:cNvGrpSpPr/>
            <p:nvPr/>
          </p:nvGrpSpPr>
          <p:grpSpPr>
            <a:xfrm>
              <a:off x="5154760" y="800763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78263D1-5C8B-4491-B219-4F3F61C4FA10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37EE3D8-E182-4558-BA3C-F5E7F1E3B680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93672B7-1149-4B2C-AA37-355A1651CEB2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F94176D-36B7-43DE-9D0F-01D6CDE366A6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B930B74-A407-4B1B-BFD3-0B3EC53E0696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53CC3A3-CE26-40A3-A112-ABA569D9727A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317E2E-8F42-4E25-8B63-25D6750FB6F8}"/>
                </a:ext>
              </a:extLst>
            </p:cNvPr>
            <p:cNvGrpSpPr/>
            <p:nvPr/>
          </p:nvGrpSpPr>
          <p:grpSpPr>
            <a:xfrm>
              <a:off x="5154760" y="450101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5A80BF-8804-4758-B8AD-2EC41D6DB665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DA10494-E64F-4B1F-94D1-210C050833B5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E043A9F-657E-4AD7-B4F9-6ABF43A97029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763B923-DDF5-4A7F-906F-18184E461CFF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3B1F9CF-FA01-465C-A0E1-B93B57FE94EB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0BC8796-C170-4F4C-8C1E-3B90444DC288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A166EFA-30DE-4A83-A5BB-9859F19F2FED}"/>
                </a:ext>
              </a:extLst>
            </p:cNvPr>
            <p:cNvGrpSpPr/>
            <p:nvPr/>
          </p:nvGrpSpPr>
          <p:grpSpPr>
            <a:xfrm>
              <a:off x="5154760" y="99440"/>
              <a:ext cx="1851510" cy="144940"/>
              <a:chOff x="5994400" y="528320"/>
              <a:chExt cx="1005850" cy="78740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B7EF1D-BC84-433D-8146-7929E7138A27}"/>
                  </a:ext>
                </a:extLst>
              </p:cNvPr>
              <p:cNvSpPr/>
              <p:nvPr/>
            </p:nvSpPr>
            <p:spPr>
              <a:xfrm>
                <a:off x="599440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367AFA2-D39C-424A-99AD-AACF99C7A201}"/>
                  </a:ext>
                </a:extLst>
              </p:cNvPr>
              <p:cNvSpPr/>
              <p:nvPr/>
            </p:nvSpPr>
            <p:spPr>
              <a:xfrm>
                <a:off x="6179822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4F669F7-D747-4317-BEAF-2E4DFF378F54}"/>
                  </a:ext>
                </a:extLst>
              </p:cNvPr>
              <p:cNvSpPr/>
              <p:nvPr/>
            </p:nvSpPr>
            <p:spPr>
              <a:xfrm>
                <a:off x="6365244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5256F37-0951-4E53-AE9D-D2488F270B6E}"/>
                  </a:ext>
                </a:extLst>
              </p:cNvPr>
              <p:cNvSpPr/>
              <p:nvPr/>
            </p:nvSpPr>
            <p:spPr>
              <a:xfrm>
                <a:off x="6550666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14A7944-12A5-4633-9C76-F93D34E591E3}"/>
                  </a:ext>
                </a:extLst>
              </p:cNvPr>
              <p:cNvSpPr/>
              <p:nvPr/>
            </p:nvSpPr>
            <p:spPr>
              <a:xfrm>
                <a:off x="6736088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080C736-C017-4401-9800-8520425EBB32}"/>
                  </a:ext>
                </a:extLst>
              </p:cNvPr>
              <p:cNvSpPr/>
              <p:nvPr/>
            </p:nvSpPr>
            <p:spPr>
              <a:xfrm>
                <a:off x="6921510" y="528320"/>
                <a:ext cx="78740" cy="787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70834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83071A0-903A-4471-8261-7B773D9F9A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4603" y="754603"/>
            <a:ext cx="3204837" cy="534879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B42C0-C066-4C14-BBC5-067C074F9A3D}"/>
              </a:ext>
            </a:extLst>
          </p:cNvPr>
          <p:cNvSpPr/>
          <p:nvPr userDrawn="1"/>
        </p:nvSpPr>
        <p:spPr>
          <a:xfrm>
            <a:off x="3959440" y="754602"/>
            <a:ext cx="7477957" cy="5348795"/>
          </a:xfrm>
          <a:prstGeom prst="rect">
            <a:avLst/>
          </a:prstGeom>
          <a:solidFill>
            <a:srgbClr val="0D89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363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624AF-27B2-D72E-CBDA-52A4AD0F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D416-06E7-46BB-9364-98B6EC2E8B5E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B71C7-B85F-C4BB-85E3-B3A6CB8E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5798F-4DBE-680E-FC77-4D12D39F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C11B-AC57-4F58-9268-9F1502AC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952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2490-E904-41FE-D5E8-87056D146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1382B-85E9-5998-47CF-F3706EE20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9EBBE-7529-FF15-D405-A341B243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D416-06E7-46BB-9364-98B6EC2E8B5E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BC66-688F-56C5-922C-732DA08D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A7B29-A5CB-3D4D-CCB0-F9B16939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9C11B-AC57-4F58-9268-9F1502AC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3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20D9A34-77DB-4801-BE85-3A25786792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55575" y="0"/>
            <a:ext cx="3036424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3E631A-FAA1-4220-B28C-F1280F2CCACB}"/>
              </a:ext>
            </a:extLst>
          </p:cNvPr>
          <p:cNvSpPr/>
          <p:nvPr userDrawn="1"/>
        </p:nvSpPr>
        <p:spPr>
          <a:xfrm>
            <a:off x="0" y="0"/>
            <a:ext cx="1342663" cy="613458"/>
          </a:xfrm>
          <a:prstGeom prst="rect">
            <a:avLst/>
          </a:prstGeom>
          <a:solidFill>
            <a:srgbClr val="09566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7FBA4CA-EFAF-49D7-90A6-1216958D46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13459"/>
            <a:ext cx="1342663" cy="624454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5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F860478-486B-4388-98EB-ED6AAB021B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23818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D23B3-FE78-4444-9508-431EFC4789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19960" y="5058137"/>
            <a:ext cx="4132162" cy="179986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EC0B81F-5380-4947-8672-F8AC2DCCA8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5980" y="5058137"/>
            <a:ext cx="4132162" cy="17998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5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31BFD8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5B5386D-A865-4692-B93C-95D72654AE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058139"/>
            <a:ext cx="6096000" cy="179986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D17C6-726A-4E02-8D81-B6F84873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5058139"/>
            <a:ext cx="6096000" cy="179986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8454816-11BA-4E69-8FF4-4CB223F44E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8330" y="818651"/>
            <a:ext cx="1718070" cy="167055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4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1F44607-C4AB-4616-B5BA-665EF72B6C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919504" cy="440995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4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C729735-AB8F-4383-968D-787EAD2FD9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342663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9215C-4BF3-49D9-BA4B-D1AE4439C2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763928"/>
            <a:ext cx="6095999" cy="533013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5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AB138C4-E1AA-4C18-8079-D68A61D03A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12191999" cy="3429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1EA4A-F86A-4235-AB7A-20A8F6BE97B8}"/>
              </a:ext>
            </a:extLst>
          </p:cNvPr>
          <p:cNvSpPr/>
          <p:nvPr userDrawn="1"/>
        </p:nvSpPr>
        <p:spPr>
          <a:xfrm>
            <a:off x="0" y="3429000"/>
            <a:ext cx="1909823" cy="3429000"/>
          </a:xfrm>
          <a:prstGeom prst="rect">
            <a:avLst/>
          </a:prstGeom>
          <a:solidFill>
            <a:srgbClr val="09566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6D8ECC5-0218-47B2-B7A9-DB31D15D8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18048" y="3937675"/>
            <a:ext cx="1503680" cy="1564640"/>
          </a:xfrm>
          <a:prstGeom prst="roundRect">
            <a:avLst>
              <a:gd name="adj" fmla="val 9192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9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FF2FB-DACD-4040-9473-8B25DD60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9CE8D-C361-481F-BB06-8C405D4E2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C8CD8-0612-4F79-9BE8-2C360DF73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D2FDE37-BF0F-4536-AF53-01B0870AAD90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57AA-3E9E-4979-8F32-857B2482E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33A47-C030-419D-8411-221040662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7A434-49BE-46AF-B294-73417F9B4B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8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52" r:id="rId31"/>
    <p:sldLayoutId id="2147483653" r:id="rId32"/>
    <p:sldLayoutId id="2147483654" r:id="rId33"/>
    <p:sldLayoutId id="2147483655" r:id="rId34"/>
    <p:sldLayoutId id="2147483651" r:id="rId35"/>
    <p:sldLayoutId id="2147483684" r:id="rId36"/>
    <p:sldLayoutId id="2147483685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18.svg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18.svg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1.sv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24.sv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gif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gif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gif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gif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gif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gif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gif"/><Relationship Id="rId10" Type="http://schemas.openxmlformats.org/officeDocument/2006/relationships/image" Target="../media/image26.png"/><Relationship Id="rId4" Type="http://schemas.openxmlformats.org/officeDocument/2006/relationships/image" Target="../media/image18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3.png"/><Relationship Id="rId18" Type="http://schemas.openxmlformats.org/officeDocument/2006/relationships/image" Target="../media/image42.svg"/><Relationship Id="rId3" Type="http://schemas.openxmlformats.org/officeDocument/2006/relationships/image" Target="../media/image20.png"/><Relationship Id="rId21" Type="http://schemas.openxmlformats.org/officeDocument/2006/relationships/image" Target="../media/image45.png"/><Relationship Id="rId7" Type="http://schemas.openxmlformats.org/officeDocument/2006/relationships/image" Target="../media/image36.svg"/><Relationship Id="rId12" Type="http://schemas.openxmlformats.org/officeDocument/2006/relationships/image" Target="../media/image18.svg"/><Relationship Id="rId17" Type="http://schemas.openxmlformats.org/officeDocument/2006/relationships/image" Target="../media/image41.png"/><Relationship Id="rId2" Type="http://schemas.openxmlformats.org/officeDocument/2006/relationships/image" Target="../media/image22.jpeg"/><Relationship Id="rId16" Type="http://schemas.openxmlformats.org/officeDocument/2006/relationships/image" Target="../media/image4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5.png"/><Relationship Id="rId11" Type="http://schemas.openxmlformats.org/officeDocument/2006/relationships/image" Target="../media/image17.png"/><Relationship Id="rId24" Type="http://schemas.openxmlformats.org/officeDocument/2006/relationships/image" Target="../media/image48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2.gif"/><Relationship Id="rId19" Type="http://schemas.openxmlformats.org/officeDocument/2006/relationships/image" Target="../media/image43.png"/><Relationship Id="rId4" Type="http://schemas.openxmlformats.org/officeDocument/2006/relationships/image" Target="../media/image21.svg"/><Relationship Id="rId9" Type="http://schemas.openxmlformats.org/officeDocument/2006/relationships/image" Target="../media/image38.svg"/><Relationship Id="rId14" Type="http://schemas.openxmlformats.org/officeDocument/2006/relationships/image" Target="../media/image19.png"/><Relationship Id="rId22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3.png"/><Relationship Id="rId18" Type="http://schemas.openxmlformats.org/officeDocument/2006/relationships/image" Target="../media/image48.png"/><Relationship Id="rId3" Type="http://schemas.openxmlformats.org/officeDocument/2006/relationships/image" Target="../media/image20.png"/><Relationship Id="rId7" Type="http://schemas.openxmlformats.org/officeDocument/2006/relationships/image" Target="../media/image36.svg"/><Relationship Id="rId12" Type="http://schemas.openxmlformats.org/officeDocument/2006/relationships/image" Target="../media/image18.svg"/><Relationship Id="rId17" Type="http://schemas.openxmlformats.org/officeDocument/2006/relationships/image" Target="../media/image47.png"/><Relationship Id="rId2" Type="http://schemas.openxmlformats.org/officeDocument/2006/relationships/image" Target="../media/image22.jpe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5.png"/><Relationship Id="rId11" Type="http://schemas.openxmlformats.org/officeDocument/2006/relationships/image" Target="../media/image17.png"/><Relationship Id="rId5" Type="http://schemas.openxmlformats.org/officeDocument/2006/relationships/image" Target="../media/image34.png"/><Relationship Id="rId15" Type="http://schemas.openxmlformats.org/officeDocument/2006/relationships/image" Target="../media/image45.png"/><Relationship Id="rId10" Type="http://schemas.openxmlformats.org/officeDocument/2006/relationships/image" Target="../media/image32.gif"/><Relationship Id="rId4" Type="http://schemas.openxmlformats.org/officeDocument/2006/relationships/image" Target="../media/image21.svg"/><Relationship Id="rId9" Type="http://schemas.openxmlformats.org/officeDocument/2006/relationships/image" Target="../media/image38.svg"/><Relationship Id="rId1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3.png"/><Relationship Id="rId1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18.svg"/><Relationship Id="rId17" Type="http://schemas.openxmlformats.org/officeDocument/2006/relationships/image" Target="../media/image47.png"/><Relationship Id="rId2" Type="http://schemas.openxmlformats.org/officeDocument/2006/relationships/image" Target="../media/image22.jpe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1.sv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5" Type="http://schemas.openxmlformats.org/officeDocument/2006/relationships/image" Target="../media/image43.png"/><Relationship Id="rId10" Type="http://schemas.openxmlformats.org/officeDocument/2006/relationships/image" Target="../media/image32.gif"/><Relationship Id="rId4" Type="http://schemas.openxmlformats.org/officeDocument/2006/relationships/image" Target="../media/image38.svg"/><Relationship Id="rId9" Type="http://schemas.openxmlformats.org/officeDocument/2006/relationships/image" Target="../media/image36.svg"/><Relationship Id="rId1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3.png"/><Relationship Id="rId1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18.svg"/><Relationship Id="rId17" Type="http://schemas.openxmlformats.org/officeDocument/2006/relationships/image" Target="../media/image41.png"/><Relationship Id="rId2" Type="http://schemas.openxmlformats.org/officeDocument/2006/relationships/image" Target="../media/image22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1.sv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5" Type="http://schemas.openxmlformats.org/officeDocument/2006/relationships/image" Target="../media/image47.png"/><Relationship Id="rId10" Type="http://schemas.openxmlformats.org/officeDocument/2006/relationships/image" Target="../media/image32.gif"/><Relationship Id="rId4" Type="http://schemas.openxmlformats.org/officeDocument/2006/relationships/image" Target="../media/image38.svg"/><Relationship Id="rId9" Type="http://schemas.openxmlformats.org/officeDocument/2006/relationships/image" Target="../media/image36.svg"/><Relationship Id="rId1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3.png"/><Relationship Id="rId1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18.svg"/><Relationship Id="rId17" Type="http://schemas.openxmlformats.org/officeDocument/2006/relationships/image" Target="../media/image39.png"/><Relationship Id="rId2" Type="http://schemas.openxmlformats.org/officeDocument/2006/relationships/image" Target="../media/image22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1.sv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5" Type="http://schemas.openxmlformats.org/officeDocument/2006/relationships/image" Target="../media/image47.png"/><Relationship Id="rId10" Type="http://schemas.openxmlformats.org/officeDocument/2006/relationships/image" Target="../media/image32.gif"/><Relationship Id="rId4" Type="http://schemas.openxmlformats.org/officeDocument/2006/relationships/image" Target="../media/image38.svg"/><Relationship Id="rId9" Type="http://schemas.openxmlformats.org/officeDocument/2006/relationships/image" Target="../media/image36.svg"/><Relationship Id="rId1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18.svg"/><Relationship Id="rId2" Type="http://schemas.openxmlformats.org/officeDocument/2006/relationships/image" Target="../media/image22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1.sv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5" Type="http://schemas.openxmlformats.org/officeDocument/2006/relationships/image" Target="../media/image47.png"/><Relationship Id="rId10" Type="http://schemas.openxmlformats.org/officeDocument/2006/relationships/image" Target="../media/image32.gif"/><Relationship Id="rId4" Type="http://schemas.openxmlformats.org/officeDocument/2006/relationships/image" Target="../media/image38.svg"/><Relationship Id="rId9" Type="http://schemas.openxmlformats.org/officeDocument/2006/relationships/image" Target="../media/image36.sv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1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11" Type="http://schemas.microsoft.com/office/2007/relationships/hdphoto" Target="../media/hdphoto4.wdp"/><Relationship Id="rId5" Type="http://schemas.openxmlformats.org/officeDocument/2006/relationships/image" Target="../media/image51.svg"/><Relationship Id="rId10" Type="http://schemas.openxmlformats.org/officeDocument/2006/relationships/image" Target="../media/image52.png"/><Relationship Id="rId4" Type="http://schemas.openxmlformats.org/officeDocument/2006/relationships/image" Target="../media/image50.png"/><Relationship Id="rId9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3.wdp"/><Relationship Id="rId7" Type="http://schemas.openxmlformats.org/officeDocument/2006/relationships/image" Target="../media/image1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3.wdp"/><Relationship Id="rId7" Type="http://schemas.openxmlformats.org/officeDocument/2006/relationships/image" Target="../media/image18.sv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11" Type="http://schemas.openxmlformats.org/officeDocument/2006/relationships/image" Target="../media/image56.png"/><Relationship Id="rId5" Type="http://schemas.openxmlformats.org/officeDocument/2006/relationships/image" Target="../media/image51.sv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customXml" Target="../ink/ink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microsoft.com/office/2007/relationships/hdphoto" Target="../media/hdphoto3.wdp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microsoft.com/office/2007/relationships/hdphoto" Target="../media/hdphoto3.wdp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3.wdp"/><Relationship Id="rId7" Type="http://schemas.openxmlformats.org/officeDocument/2006/relationships/image" Target="../media/image1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11" Type="http://schemas.openxmlformats.org/officeDocument/2006/relationships/image" Target="../media/image60.png"/><Relationship Id="rId5" Type="http://schemas.openxmlformats.org/officeDocument/2006/relationships/image" Target="../media/image51.svg"/><Relationship Id="rId10" Type="http://schemas.openxmlformats.org/officeDocument/2006/relationships/image" Target="../media/image62.svg"/><Relationship Id="rId4" Type="http://schemas.openxmlformats.org/officeDocument/2006/relationships/image" Target="../media/image50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8.svg"/><Relationship Id="rId11" Type="http://schemas.openxmlformats.org/officeDocument/2006/relationships/image" Target="../media/image73.sv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sv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svg"/><Relationship Id="rId4" Type="http://schemas.openxmlformats.org/officeDocument/2006/relationships/image" Target="../media/image66.svg"/><Relationship Id="rId9" Type="http://schemas.openxmlformats.org/officeDocument/2006/relationships/image" Target="../media/image71.sv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3" Type="http://schemas.openxmlformats.org/officeDocument/2006/relationships/image" Target="../media/image65.png"/><Relationship Id="rId21" Type="http://schemas.openxmlformats.org/officeDocument/2006/relationships/image" Target="../media/image82.png"/><Relationship Id="rId7" Type="http://schemas.openxmlformats.org/officeDocument/2006/relationships/image" Target="../media/image87.gif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" Type="http://schemas.openxmlformats.org/officeDocument/2006/relationships/image" Target="../media/image64.png"/><Relationship Id="rId16" Type="http://schemas.openxmlformats.org/officeDocument/2006/relationships/image" Target="../media/image77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8.sv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4" Type="http://schemas.openxmlformats.org/officeDocument/2006/relationships/image" Target="../media/image66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Relationship Id="rId22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26" Type="http://schemas.openxmlformats.org/officeDocument/2006/relationships/image" Target="../media/image89.svg"/><Relationship Id="rId3" Type="http://schemas.openxmlformats.org/officeDocument/2006/relationships/image" Target="../media/image65.png"/><Relationship Id="rId21" Type="http://schemas.openxmlformats.org/officeDocument/2006/relationships/image" Target="../media/image82.png"/><Relationship Id="rId7" Type="http://schemas.openxmlformats.org/officeDocument/2006/relationships/image" Target="../media/image87.gif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5" Type="http://schemas.openxmlformats.org/officeDocument/2006/relationships/image" Target="../media/image88.png"/><Relationship Id="rId2" Type="http://schemas.openxmlformats.org/officeDocument/2006/relationships/image" Target="../media/image64.png"/><Relationship Id="rId16" Type="http://schemas.openxmlformats.org/officeDocument/2006/relationships/image" Target="../media/image77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8.sv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4" Type="http://schemas.openxmlformats.org/officeDocument/2006/relationships/image" Target="../media/image66.svg"/><Relationship Id="rId9" Type="http://schemas.openxmlformats.org/officeDocument/2006/relationships/image" Target="../media/image70.png"/><Relationship Id="rId14" Type="http://schemas.openxmlformats.org/officeDocument/2006/relationships/image" Target="../media/image75.svg"/><Relationship Id="rId22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gif"/><Relationship Id="rId3" Type="http://schemas.openxmlformats.org/officeDocument/2006/relationships/image" Target="../media/image91.svg"/><Relationship Id="rId7" Type="http://schemas.openxmlformats.org/officeDocument/2006/relationships/image" Target="../media/image6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7.png"/><Relationship Id="rId11" Type="http://schemas.openxmlformats.org/officeDocument/2006/relationships/image" Target="../media/image89.svg"/><Relationship Id="rId5" Type="http://schemas.openxmlformats.org/officeDocument/2006/relationships/image" Target="../media/image66.svg"/><Relationship Id="rId10" Type="http://schemas.openxmlformats.org/officeDocument/2006/relationships/image" Target="../media/image88.png"/><Relationship Id="rId4" Type="http://schemas.openxmlformats.org/officeDocument/2006/relationships/image" Target="../media/image65.png"/><Relationship Id="rId9" Type="http://schemas.openxmlformats.org/officeDocument/2006/relationships/image" Target="../media/image9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gif"/><Relationship Id="rId3" Type="http://schemas.openxmlformats.org/officeDocument/2006/relationships/image" Target="../media/image91.svg"/><Relationship Id="rId7" Type="http://schemas.openxmlformats.org/officeDocument/2006/relationships/image" Target="../media/image6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7.png"/><Relationship Id="rId11" Type="http://schemas.openxmlformats.org/officeDocument/2006/relationships/image" Target="../media/image89.svg"/><Relationship Id="rId5" Type="http://schemas.openxmlformats.org/officeDocument/2006/relationships/image" Target="../media/image66.svg"/><Relationship Id="rId10" Type="http://schemas.openxmlformats.org/officeDocument/2006/relationships/image" Target="../media/image88.png"/><Relationship Id="rId4" Type="http://schemas.openxmlformats.org/officeDocument/2006/relationships/image" Target="../media/image65.png"/><Relationship Id="rId9" Type="http://schemas.openxmlformats.org/officeDocument/2006/relationships/image" Target="../media/image9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gif"/><Relationship Id="rId3" Type="http://schemas.openxmlformats.org/officeDocument/2006/relationships/image" Target="../media/image91.svg"/><Relationship Id="rId7" Type="http://schemas.openxmlformats.org/officeDocument/2006/relationships/image" Target="../media/image6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7.png"/><Relationship Id="rId11" Type="http://schemas.openxmlformats.org/officeDocument/2006/relationships/image" Target="../media/image89.svg"/><Relationship Id="rId5" Type="http://schemas.openxmlformats.org/officeDocument/2006/relationships/image" Target="../media/image66.svg"/><Relationship Id="rId10" Type="http://schemas.openxmlformats.org/officeDocument/2006/relationships/image" Target="../media/image88.png"/><Relationship Id="rId4" Type="http://schemas.openxmlformats.org/officeDocument/2006/relationships/image" Target="../media/image65.png"/><Relationship Id="rId9" Type="http://schemas.openxmlformats.org/officeDocument/2006/relationships/image" Target="../media/image9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sv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gif"/><Relationship Id="rId3" Type="http://schemas.openxmlformats.org/officeDocument/2006/relationships/image" Target="../media/image91.svg"/><Relationship Id="rId7" Type="http://schemas.openxmlformats.org/officeDocument/2006/relationships/image" Target="../media/image6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7.png"/><Relationship Id="rId11" Type="http://schemas.openxmlformats.org/officeDocument/2006/relationships/image" Target="../media/image89.svg"/><Relationship Id="rId5" Type="http://schemas.openxmlformats.org/officeDocument/2006/relationships/image" Target="../media/image66.svg"/><Relationship Id="rId10" Type="http://schemas.openxmlformats.org/officeDocument/2006/relationships/image" Target="../media/image88.png"/><Relationship Id="rId4" Type="http://schemas.openxmlformats.org/officeDocument/2006/relationships/image" Target="../media/image65.png"/><Relationship Id="rId9" Type="http://schemas.openxmlformats.org/officeDocument/2006/relationships/image" Target="../media/image9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gif"/><Relationship Id="rId3" Type="http://schemas.openxmlformats.org/officeDocument/2006/relationships/image" Target="../media/image91.svg"/><Relationship Id="rId7" Type="http://schemas.openxmlformats.org/officeDocument/2006/relationships/image" Target="../media/image6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7.png"/><Relationship Id="rId11" Type="http://schemas.openxmlformats.org/officeDocument/2006/relationships/image" Target="../media/image89.svg"/><Relationship Id="rId5" Type="http://schemas.openxmlformats.org/officeDocument/2006/relationships/image" Target="../media/image66.svg"/><Relationship Id="rId10" Type="http://schemas.openxmlformats.org/officeDocument/2006/relationships/image" Target="../media/image88.png"/><Relationship Id="rId4" Type="http://schemas.openxmlformats.org/officeDocument/2006/relationships/image" Target="../media/image65.png"/><Relationship Id="rId9" Type="http://schemas.openxmlformats.org/officeDocument/2006/relationships/image" Target="../media/image9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6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.png"/><Relationship Id="rId3" Type="http://schemas.openxmlformats.org/officeDocument/2006/relationships/image" Target="../media/image18.svg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.png"/><Relationship Id="rId3" Type="http://schemas.openxmlformats.org/officeDocument/2006/relationships/image" Target="../media/image18.svg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18.svg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18.svg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18.svg"/><Relationship Id="rId7" Type="http://schemas.openxmlformats.org/officeDocument/2006/relationships/image" Target="../media/image15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31" y="-523374"/>
            <a:ext cx="12203231" cy="7381374"/>
          </a:xfrm>
          <a:custGeom>
            <a:avLst/>
            <a:gdLst/>
            <a:ahLst/>
            <a:cxnLst/>
            <a:rect l="l" t="t" r="r" b="b"/>
            <a:pathLst>
              <a:path w="13969291" h="11072061">
                <a:moveTo>
                  <a:pt x="0" y="0"/>
                </a:moveTo>
                <a:lnTo>
                  <a:pt x="13969291" y="0"/>
                </a:lnTo>
                <a:lnTo>
                  <a:pt x="13969291" y="11072060"/>
                </a:lnTo>
                <a:lnTo>
                  <a:pt x="0" y="1107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19" r="-18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232" y="-523374"/>
            <a:ext cx="12203231" cy="7381374"/>
          </a:xfrm>
          <a:custGeom>
            <a:avLst/>
            <a:gdLst/>
            <a:ahLst/>
            <a:cxnLst/>
            <a:rect l="l" t="t" r="r" b="b"/>
            <a:pathLst>
              <a:path w="10787872" h="10787872">
                <a:moveTo>
                  <a:pt x="0" y="0"/>
                </a:moveTo>
                <a:lnTo>
                  <a:pt x="10787871" y="0"/>
                </a:lnTo>
                <a:lnTo>
                  <a:pt x="10787871" y="10787872"/>
                </a:lnTo>
                <a:lnTo>
                  <a:pt x="0" y="10787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lum bright="-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4889515" y="-42112"/>
            <a:ext cx="5307739" cy="7381374"/>
            <a:chOff x="0" y="0"/>
            <a:chExt cx="438346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8346" cy="609600"/>
            </a:xfrm>
            <a:custGeom>
              <a:avLst/>
              <a:gdLst/>
              <a:ahLst/>
              <a:cxnLst/>
              <a:rect l="l" t="t" r="r" b="b"/>
              <a:pathLst>
                <a:path w="438346" h="609600">
                  <a:moveTo>
                    <a:pt x="203200" y="0"/>
                  </a:moveTo>
                  <a:lnTo>
                    <a:pt x="438346" y="0"/>
                  </a:lnTo>
                  <a:lnTo>
                    <a:pt x="23514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1FE">
                <a:alpha val="1372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78624" y="1329498"/>
            <a:ext cx="1930565" cy="16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9"/>
              </a:lnSpc>
            </a:pPr>
            <a:r>
              <a:rPr lang="en-US" sz="2400" dirty="0">
                <a:solidFill>
                  <a:srgbClr val="FFFFFF"/>
                </a:solidFill>
                <a:latin typeface="Lexend Zetta Black" pitchFamily="2" charset="0"/>
              </a:rPr>
              <a:t>NHÓM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8624" y="5112500"/>
            <a:ext cx="5424189" cy="291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 err="1">
                <a:solidFill>
                  <a:schemeClr val="bg1"/>
                </a:solidFill>
                <a:ea typeface="Arial" panose="020B0604020202020204" pitchFamily="34" charset="0"/>
              </a:rPr>
              <a:t>Đặng</a:t>
            </a:r>
            <a:r>
              <a:rPr lang="en-US" i="1" dirty="0">
                <a:solidFill>
                  <a:schemeClr val="bg1"/>
                </a:solidFill>
                <a:ea typeface="Arial" panose="020B060402020202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ea typeface="Arial" panose="020B0604020202020204" pitchFamily="34" charset="0"/>
              </a:rPr>
              <a:t>Tiến</a:t>
            </a:r>
            <a:r>
              <a:rPr lang="en-US" i="1" dirty="0">
                <a:solidFill>
                  <a:schemeClr val="bg1"/>
                </a:solidFill>
                <a:ea typeface="Arial" panose="020B0604020202020204" pitchFamily="34" charset="0"/>
              </a:rPr>
              <a:t> Anh	</a:t>
            </a:r>
            <a:r>
              <a:rPr lang="en-US" sz="1800" i="1" dirty="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L</a:t>
            </a:r>
            <a:r>
              <a:rPr lang="en-US" i="1" dirty="0">
                <a:solidFill>
                  <a:schemeClr val="bg1"/>
                </a:solidFill>
                <a:ea typeface="Arial" panose="020B0604020202020204" pitchFamily="34" charset="0"/>
              </a:rPr>
              <a:t>ê Minh Đức	</a:t>
            </a:r>
            <a:r>
              <a:rPr lang="en-US" i="1" dirty="0" err="1">
                <a:solidFill>
                  <a:schemeClr val="bg1"/>
                </a:solidFill>
                <a:ea typeface="Arial" panose="020B0604020202020204" pitchFamily="34" charset="0"/>
              </a:rPr>
              <a:t>Đỗ</a:t>
            </a:r>
            <a:r>
              <a:rPr lang="en-US" i="1" dirty="0">
                <a:solidFill>
                  <a:schemeClr val="bg1"/>
                </a:solidFill>
                <a:ea typeface="Arial" panose="020B0604020202020204" pitchFamily="34" charset="0"/>
              </a:rPr>
              <a:t> Văn </a:t>
            </a:r>
            <a:r>
              <a:rPr lang="en-US" i="1" dirty="0" err="1">
                <a:solidFill>
                  <a:schemeClr val="bg1"/>
                </a:solidFill>
                <a:ea typeface="Arial" panose="020B0604020202020204" pitchFamily="34" charset="0"/>
              </a:rPr>
              <a:t>Dân</a:t>
            </a:r>
            <a:endParaRPr lang="en-US" sz="1800" i="1" dirty="0">
              <a:solidFill>
                <a:schemeClr val="bg1"/>
              </a:solidFill>
              <a:effectLst/>
              <a:ea typeface="Arial" panose="020B0604020202020204" pitchFamily="3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090680" y="5525907"/>
            <a:ext cx="2327333" cy="3491000"/>
            <a:chOff x="0" y="0"/>
            <a:chExt cx="4064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1FE">
                <a:alpha val="64706"/>
              </a:srgbClr>
            </a:solidFill>
            <a:ln>
              <a:noFill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27013" y="-1787612"/>
            <a:ext cx="2327333" cy="3491000"/>
            <a:chOff x="0" y="0"/>
            <a:chExt cx="40640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81FE">
                <a:alpha val="64706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D87C84-8F30-C534-13C3-D4FAE9D19128}"/>
              </a:ext>
            </a:extLst>
          </p:cNvPr>
          <p:cNvSpPr txBox="1"/>
          <p:nvPr/>
        </p:nvSpPr>
        <p:spPr>
          <a:xfrm>
            <a:off x="2354497" y="716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97DB597-9DCE-81C3-1E82-C8BCD80BCE59}"/>
              </a:ext>
            </a:extLst>
          </p:cNvPr>
          <p:cNvSpPr txBox="1"/>
          <p:nvPr/>
        </p:nvSpPr>
        <p:spPr>
          <a:xfrm>
            <a:off x="878624" y="2390291"/>
            <a:ext cx="9877548" cy="169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000" b="1" spc="300" dirty="0" err="1">
                <a:solidFill>
                  <a:schemeClr val="bg1"/>
                </a:solidFill>
                <a:effectLst/>
                <a:latin typeface="Segoe UI Variable Display" pitchFamily="2" charset="0"/>
                <a:ea typeface="Arial" panose="020B0604020202020204" pitchFamily="34" charset="0"/>
              </a:rPr>
              <a:t>Hàm</a:t>
            </a:r>
            <a:r>
              <a:rPr lang="en-US" sz="5000" b="1" spc="300" dirty="0">
                <a:solidFill>
                  <a:schemeClr val="bg1"/>
                </a:solidFill>
                <a:effectLst/>
                <a:latin typeface="Segoe UI Variable Display" pitchFamily="2" charset="0"/>
                <a:ea typeface="Arial" panose="020B0604020202020204" pitchFamily="34" charset="0"/>
              </a:rPr>
              <a:t> &amp;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000" b="1" spc="300" dirty="0" err="1">
                <a:solidFill>
                  <a:schemeClr val="bg1"/>
                </a:solidFill>
                <a:latin typeface="Segoe UI Variable Display" pitchFamily="2" charset="0"/>
                <a:ea typeface="Arial" panose="020B0604020202020204" pitchFamily="34" charset="0"/>
              </a:rPr>
              <a:t>Lập</a:t>
            </a:r>
            <a:r>
              <a:rPr lang="en-US" sz="5000" b="1" spc="300" dirty="0">
                <a:solidFill>
                  <a:schemeClr val="bg1"/>
                </a:solidFill>
                <a:latin typeface="Segoe UI Variable Display" pitchFamily="2" charset="0"/>
                <a:ea typeface="Arial" panose="020B0604020202020204" pitchFamily="34" charset="0"/>
              </a:rPr>
              <a:t> </a:t>
            </a:r>
            <a:r>
              <a:rPr lang="en-US" sz="5000" b="1" spc="300" dirty="0" err="1">
                <a:solidFill>
                  <a:schemeClr val="bg1"/>
                </a:solidFill>
                <a:latin typeface="Segoe UI Variable Display" pitchFamily="2" charset="0"/>
                <a:ea typeface="Arial" panose="020B0604020202020204" pitchFamily="34" charset="0"/>
              </a:rPr>
              <a:t>trình</a:t>
            </a:r>
            <a:r>
              <a:rPr lang="en-US" sz="5000" b="1" spc="300" dirty="0">
                <a:solidFill>
                  <a:schemeClr val="bg1"/>
                </a:solidFill>
                <a:latin typeface="Segoe UI Variable Display" pitchFamily="2" charset="0"/>
                <a:ea typeface="Arial" panose="020B0604020202020204" pitchFamily="34" charset="0"/>
              </a:rPr>
              <a:t> </a:t>
            </a:r>
            <a:r>
              <a:rPr lang="en-US" sz="5000" b="1" spc="300" dirty="0" err="1">
                <a:solidFill>
                  <a:schemeClr val="bg1"/>
                </a:solidFill>
                <a:latin typeface="Segoe UI Variable Display" pitchFamily="2" charset="0"/>
                <a:ea typeface="Arial" panose="020B0604020202020204" pitchFamily="34" charset="0"/>
              </a:rPr>
              <a:t>hướng</a:t>
            </a:r>
            <a:r>
              <a:rPr lang="en-US" sz="5000" b="1" spc="300" dirty="0">
                <a:solidFill>
                  <a:schemeClr val="bg1"/>
                </a:solidFill>
                <a:latin typeface="Segoe UI Variable Display" pitchFamily="2" charset="0"/>
                <a:ea typeface="Arial" panose="020B0604020202020204" pitchFamily="34" charset="0"/>
              </a:rPr>
              <a:t> </a:t>
            </a:r>
            <a:r>
              <a:rPr lang="en-US" sz="5000" b="1" spc="300" dirty="0" err="1">
                <a:solidFill>
                  <a:schemeClr val="bg1"/>
                </a:solidFill>
                <a:latin typeface="Segoe UI Variable Display" pitchFamily="2" charset="0"/>
                <a:ea typeface="Arial" panose="020B0604020202020204" pitchFamily="34" charset="0"/>
              </a:rPr>
              <a:t>đối</a:t>
            </a:r>
            <a:r>
              <a:rPr lang="en-US" sz="5000" b="1" spc="300" dirty="0">
                <a:solidFill>
                  <a:schemeClr val="bg1"/>
                </a:solidFill>
                <a:latin typeface="Segoe UI Variable Display" pitchFamily="2" charset="0"/>
                <a:ea typeface="Arial" panose="020B0604020202020204" pitchFamily="34" charset="0"/>
              </a:rPr>
              <a:t> </a:t>
            </a:r>
            <a:r>
              <a:rPr lang="en-US" sz="5000" b="1" spc="300" dirty="0" err="1">
                <a:solidFill>
                  <a:schemeClr val="bg1"/>
                </a:solidFill>
                <a:latin typeface="Segoe UI Variable Display" pitchFamily="2" charset="0"/>
                <a:ea typeface="Arial" panose="020B0604020202020204" pitchFamily="34" charset="0"/>
              </a:rPr>
              <a:t>tượng</a:t>
            </a:r>
            <a:endParaRPr lang="en-US" sz="5000" b="1" spc="300" dirty="0">
              <a:solidFill>
                <a:schemeClr val="bg1"/>
              </a:solidFill>
              <a:effectLst/>
              <a:latin typeface="Segoe UI Variable Display" pitchFamily="2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F16D970B-3603-14EF-0DF5-2BCD965E2F26}"/>
              </a:ext>
            </a:extLst>
          </p:cNvPr>
          <p:cNvSpPr/>
          <p:nvPr/>
        </p:nvSpPr>
        <p:spPr>
          <a:xfrm flipH="1" flipV="1">
            <a:off x="8048414" y="3965968"/>
            <a:ext cx="4188630" cy="4444169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BBACF0-3722-7E90-2596-75158EB7ACDF}"/>
              </a:ext>
            </a:extLst>
          </p:cNvPr>
          <p:cNvSpPr/>
          <p:nvPr/>
        </p:nvSpPr>
        <p:spPr>
          <a:xfrm>
            <a:off x="-1843292" y="451580"/>
            <a:ext cx="4104072" cy="4104072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9509CF01-E116-0DC5-4E54-992EDC725FA0}"/>
              </a:ext>
            </a:extLst>
          </p:cNvPr>
          <p:cNvSpPr/>
          <p:nvPr/>
        </p:nvSpPr>
        <p:spPr>
          <a:xfrm rot="8354914">
            <a:off x="854970" y="6449194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6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85427E7B-715F-5D39-73A5-2A20E4DB8BA8}"/>
              </a:ext>
            </a:extLst>
          </p:cNvPr>
          <p:cNvSpPr/>
          <p:nvPr/>
        </p:nvSpPr>
        <p:spPr>
          <a:xfrm>
            <a:off x="4347412" y="-2623047"/>
            <a:ext cx="3872116" cy="4049271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52000"/>
            </a:blip>
            <a:srcRect/>
            <a:stretch>
              <a:fillRect/>
            </a:stretch>
          </a:blipFill>
        </p:spPr>
      </p:sp>
      <p:sp>
        <p:nvSpPr>
          <p:cNvPr id="2" name="Freeform 10">
            <a:extLst>
              <a:ext uri="{FF2B5EF4-FFF2-40B4-BE49-F238E27FC236}">
                <a16:creationId xmlns:a16="http://schemas.microsoft.com/office/drawing/2014/main" id="{7BEF9034-9BE6-E13F-9350-2F0B376C5A3B}"/>
              </a:ext>
            </a:extLst>
          </p:cNvPr>
          <p:cNvSpPr/>
          <p:nvPr/>
        </p:nvSpPr>
        <p:spPr>
          <a:xfrm>
            <a:off x="557254" y="4892435"/>
            <a:ext cx="5700554" cy="5700554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sz="400" dirty="0"/>
              <a:t>Ơ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59CC0-32F8-4D67-980E-2B3953346FFD}"/>
              </a:ext>
            </a:extLst>
          </p:cNvPr>
          <p:cNvGrpSpPr/>
          <p:nvPr/>
        </p:nvGrpSpPr>
        <p:grpSpPr>
          <a:xfrm>
            <a:off x="-5699817" y="2097562"/>
            <a:ext cx="3778055" cy="3252213"/>
            <a:chOff x="1809944" y="1443317"/>
            <a:chExt cx="3030515" cy="2982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3CDA47-85BA-A27A-F977-ED51332DA5CA}"/>
                </a:ext>
              </a:extLst>
            </p:cNvPr>
            <p:cNvSpPr/>
            <p:nvPr/>
          </p:nvSpPr>
          <p:spPr>
            <a:xfrm>
              <a:off x="1809944" y="1443317"/>
              <a:ext cx="3003176" cy="297628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FD9E13-DBE7-A7DA-1C8B-95ABADB46AA9}"/>
                </a:ext>
              </a:extLst>
            </p:cNvPr>
            <p:cNvSpPr/>
            <p:nvPr/>
          </p:nvSpPr>
          <p:spPr>
            <a:xfrm>
              <a:off x="1809944" y="3016012"/>
              <a:ext cx="1699426" cy="140934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DEA17A-F40C-A9BF-A5E4-85BD697EA6B8}"/>
                </a:ext>
              </a:extLst>
            </p:cNvPr>
            <p:cNvSpPr/>
            <p:nvPr/>
          </p:nvSpPr>
          <p:spPr>
            <a:xfrm>
              <a:off x="2948875" y="1444731"/>
              <a:ext cx="1891584" cy="1569867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7D90-44C5-8F10-7D3C-76EF1A8DEB98}"/>
              </a:ext>
            </a:extLst>
          </p:cNvPr>
          <p:cNvGrpSpPr/>
          <p:nvPr/>
        </p:nvGrpSpPr>
        <p:grpSpPr>
          <a:xfrm>
            <a:off x="-5343732" y="3445007"/>
            <a:ext cx="707703" cy="707703"/>
            <a:chOff x="12888686" y="10726057"/>
            <a:chExt cx="1074057" cy="10740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10827F-1CFD-E384-67AC-05A9D3BF1D57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C95088D-4D13-2D79-4A69-DADDBC95C434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222552-83EB-7265-B461-C1159E2EB381}"/>
              </a:ext>
            </a:extLst>
          </p:cNvPr>
          <p:cNvSpPr txBox="1"/>
          <p:nvPr/>
        </p:nvSpPr>
        <p:spPr>
          <a:xfrm>
            <a:off x="-5450581" y="4247010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 HÀM</a:t>
            </a:r>
          </a:p>
        </p:txBody>
      </p:sp>
      <p:sp>
        <p:nvSpPr>
          <p:cNvPr id="52" name="Freeform 40">
            <a:extLst>
              <a:ext uri="{FF2B5EF4-FFF2-40B4-BE49-F238E27FC236}">
                <a16:creationId xmlns:a16="http://schemas.microsoft.com/office/drawing/2014/main" id="{87E99493-9E66-B61B-9B75-75E3A2772D75}"/>
              </a:ext>
            </a:extLst>
          </p:cNvPr>
          <p:cNvSpPr/>
          <p:nvPr/>
        </p:nvSpPr>
        <p:spPr>
          <a:xfrm>
            <a:off x="-3919028" y="1449500"/>
            <a:ext cx="2060792" cy="2024728"/>
          </a:xfrm>
          <a:custGeom>
            <a:avLst/>
            <a:gdLst/>
            <a:ahLst/>
            <a:cxnLst/>
            <a:rect l="l" t="t" r="r" b="b"/>
            <a:pathLst>
              <a:path w="3291533" h="3233931">
                <a:moveTo>
                  <a:pt x="0" y="0"/>
                </a:moveTo>
                <a:lnTo>
                  <a:pt x="3291533" y="0"/>
                </a:lnTo>
                <a:lnTo>
                  <a:pt x="3291533" y="3233931"/>
                </a:lnTo>
                <a:lnTo>
                  <a:pt x="0" y="3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392107-2511-5113-60DA-36C362E5C148}"/>
              </a:ext>
            </a:extLst>
          </p:cNvPr>
          <p:cNvGrpSpPr/>
          <p:nvPr/>
        </p:nvGrpSpPr>
        <p:grpSpPr>
          <a:xfrm>
            <a:off x="5926104" y="2033344"/>
            <a:ext cx="5275296" cy="3913574"/>
            <a:chOff x="14653982" y="2142229"/>
            <a:chExt cx="1806704" cy="159819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521213-CF2B-4D7C-1788-527BA762F57E}"/>
                </a:ext>
              </a:extLst>
            </p:cNvPr>
            <p:cNvSpPr/>
            <p:nvPr/>
          </p:nvSpPr>
          <p:spPr>
            <a:xfrm>
              <a:off x="14653982" y="2142229"/>
              <a:ext cx="1806704" cy="157845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7700E-5FC0-23CC-2D92-8661D3A17349}"/>
                </a:ext>
              </a:extLst>
            </p:cNvPr>
            <p:cNvSpPr/>
            <p:nvPr/>
          </p:nvSpPr>
          <p:spPr>
            <a:xfrm>
              <a:off x="14653982" y="3034938"/>
              <a:ext cx="830723" cy="705484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31F46-F0C6-E0DE-D6D4-4A80527EBF1B}"/>
                </a:ext>
              </a:extLst>
            </p:cNvPr>
            <p:cNvSpPr/>
            <p:nvPr/>
          </p:nvSpPr>
          <p:spPr>
            <a:xfrm>
              <a:off x="15557334" y="2151822"/>
              <a:ext cx="903352" cy="809266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D0ADF-8E7D-0767-EF55-719EFA7E79B9}"/>
              </a:ext>
            </a:extLst>
          </p:cNvPr>
          <p:cNvGrpSpPr/>
          <p:nvPr/>
        </p:nvGrpSpPr>
        <p:grpSpPr>
          <a:xfrm>
            <a:off x="6235344" y="2931696"/>
            <a:ext cx="641776" cy="641776"/>
            <a:chOff x="12888686" y="10726057"/>
            <a:chExt cx="1074057" cy="10740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6D006-4346-86BD-93CF-778DF85086CA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2426ACF-F297-D7BD-F789-3ABDB9070BC6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13">
            <a:extLst>
              <a:ext uri="{FF2B5EF4-FFF2-40B4-BE49-F238E27FC236}">
                <a16:creationId xmlns:a16="http://schemas.microsoft.com/office/drawing/2014/main" id="{90FE75B7-DFEB-DE53-9854-8A3954A89A0C}"/>
              </a:ext>
            </a:extLst>
          </p:cNvPr>
          <p:cNvSpPr/>
          <p:nvPr/>
        </p:nvSpPr>
        <p:spPr>
          <a:xfrm>
            <a:off x="7656693" y="801475"/>
            <a:ext cx="2330187" cy="2148626"/>
          </a:xfrm>
          <a:custGeom>
            <a:avLst/>
            <a:gdLst/>
            <a:ahLst/>
            <a:cxnLst/>
            <a:rect l="l" t="t" r="r" b="b"/>
            <a:pathLst>
              <a:path w="2849515" h="2627490">
                <a:moveTo>
                  <a:pt x="0" y="0"/>
                </a:moveTo>
                <a:lnTo>
                  <a:pt x="2849515" y="0"/>
                </a:lnTo>
                <a:lnTo>
                  <a:pt x="2849515" y="2627490"/>
                </a:lnTo>
                <a:lnTo>
                  <a:pt x="0" y="262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2B9CF-E4C1-91AF-0E6D-A79771C7DB05}"/>
              </a:ext>
            </a:extLst>
          </p:cNvPr>
          <p:cNvGrpSpPr/>
          <p:nvPr/>
        </p:nvGrpSpPr>
        <p:grpSpPr>
          <a:xfrm>
            <a:off x="-1410074" y="1959324"/>
            <a:ext cx="3109095" cy="2649520"/>
            <a:chOff x="6016192" y="1557487"/>
            <a:chExt cx="2640509" cy="26495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4BF439-2779-ED20-187A-257F3E334EAB}"/>
                </a:ext>
              </a:extLst>
            </p:cNvPr>
            <p:cNvSpPr/>
            <p:nvPr/>
          </p:nvSpPr>
          <p:spPr>
            <a:xfrm>
              <a:off x="6016192" y="1560854"/>
              <a:ext cx="2621407" cy="2597932"/>
            </a:xfrm>
            <a:prstGeom prst="roundRect">
              <a:avLst/>
            </a:prstGeom>
            <a:gradFill>
              <a:gsLst>
                <a:gs pos="0">
                  <a:srgbClr val="4BE0E7"/>
                </a:gs>
                <a:gs pos="68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770C2-145C-98C1-810A-81F1B2AAFABC}"/>
                </a:ext>
              </a:extLst>
            </p:cNvPr>
            <p:cNvSpPr/>
            <p:nvPr/>
          </p:nvSpPr>
          <p:spPr>
            <a:xfrm>
              <a:off x="6016192" y="3034938"/>
              <a:ext cx="1413308" cy="117206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80BF0-D365-AFA5-E325-9CBC4DE93FF8}"/>
                </a:ext>
              </a:extLst>
            </p:cNvPr>
            <p:cNvSpPr/>
            <p:nvPr/>
          </p:nvSpPr>
          <p:spPr>
            <a:xfrm>
              <a:off x="7071121" y="1557487"/>
              <a:ext cx="1585580" cy="1457111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0CBA866-76C7-7E04-2FFB-9E4423CBD3EB}"/>
              </a:ext>
            </a:extLst>
          </p:cNvPr>
          <p:cNvSpPr txBox="1"/>
          <p:nvPr/>
        </p:nvSpPr>
        <p:spPr>
          <a:xfrm>
            <a:off x="-1198673" y="380583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 PHẦN CỦA HÀM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10356-54B2-4C05-85FC-53A99B50E60E}"/>
              </a:ext>
            </a:extLst>
          </p:cNvPr>
          <p:cNvGrpSpPr/>
          <p:nvPr/>
        </p:nvGrpSpPr>
        <p:grpSpPr>
          <a:xfrm>
            <a:off x="-1190379" y="3036581"/>
            <a:ext cx="652842" cy="652842"/>
            <a:chOff x="12888686" y="10726057"/>
            <a:chExt cx="1074057" cy="10740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C9F3F3-5D8D-78EA-40FE-4AA82CEBA2AE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9D648BD-FE14-A34F-B9DC-759828A9BC18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9">
            <a:extLst>
              <a:ext uri="{FF2B5EF4-FFF2-40B4-BE49-F238E27FC236}">
                <a16:creationId xmlns:a16="http://schemas.microsoft.com/office/drawing/2014/main" id="{D99DB673-6FCF-1012-90C0-01E20A03C026}"/>
              </a:ext>
            </a:extLst>
          </p:cNvPr>
          <p:cNvSpPr/>
          <p:nvPr/>
        </p:nvSpPr>
        <p:spPr>
          <a:xfrm>
            <a:off x="150205" y="1363768"/>
            <a:ext cx="1137918" cy="1754862"/>
          </a:xfrm>
          <a:custGeom>
            <a:avLst/>
            <a:gdLst/>
            <a:ahLst/>
            <a:cxnLst/>
            <a:rect l="l" t="t" r="r" b="b"/>
            <a:pathLst>
              <a:path w="1078537" h="1663286">
                <a:moveTo>
                  <a:pt x="0" y="0"/>
                </a:moveTo>
                <a:lnTo>
                  <a:pt x="1078538" y="0"/>
                </a:lnTo>
                <a:lnTo>
                  <a:pt x="1078538" y="1663286"/>
                </a:lnTo>
                <a:lnTo>
                  <a:pt x="0" y="1663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5B0FC-2B86-109E-2B0D-5AA826953B8C}"/>
              </a:ext>
            </a:extLst>
          </p:cNvPr>
          <p:cNvGrpSpPr/>
          <p:nvPr/>
        </p:nvGrpSpPr>
        <p:grpSpPr>
          <a:xfrm>
            <a:off x="2284794" y="2043806"/>
            <a:ext cx="2973698" cy="2565038"/>
            <a:chOff x="10290489" y="1786966"/>
            <a:chExt cx="2128122" cy="20678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1E2222-067C-8239-9D55-351937BCD303}"/>
                </a:ext>
              </a:extLst>
            </p:cNvPr>
            <p:cNvSpPr/>
            <p:nvPr/>
          </p:nvSpPr>
          <p:spPr>
            <a:xfrm>
              <a:off x="10309591" y="1803891"/>
              <a:ext cx="2109020" cy="2038223"/>
            </a:xfrm>
            <a:prstGeom prst="roundRect">
              <a:avLst/>
            </a:prstGeom>
            <a:gradFill>
              <a:gsLst>
                <a:gs pos="0">
                  <a:srgbClr val="4B1D65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9F58E1-86D2-F959-AA5B-04AD2EAEA4CD}"/>
                </a:ext>
              </a:extLst>
            </p:cNvPr>
            <p:cNvSpPr/>
            <p:nvPr/>
          </p:nvSpPr>
          <p:spPr>
            <a:xfrm>
              <a:off x="10290489" y="3014598"/>
              <a:ext cx="1110936" cy="840180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0A411-205C-C802-65DF-290C22D1067E}"/>
                </a:ext>
              </a:extLst>
            </p:cNvPr>
            <p:cNvSpPr/>
            <p:nvPr/>
          </p:nvSpPr>
          <p:spPr>
            <a:xfrm>
              <a:off x="11268023" y="1786966"/>
              <a:ext cx="1150588" cy="1057364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2082FB-45C3-7A19-84CD-7EC81F8C42DC}"/>
              </a:ext>
            </a:extLst>
          </p:cNvPr>
          <p:cNvSpPr txBox="1"/>
          <p:nvPr/>
        </p:nvSpPr>
        <p:spPr>
          <a:xfrm>
            <a:off x="7154441" y="2940560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 SỐ - ĐỐI SỐ</a:t>
            </a:r>
          </a:p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TRỊ TRẢ VỀ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7C499B-1E12-8B89-D1B1-1BE4A6E5EF16}"/>
              </a:ext>
            </a:extLst>
          </p:cNvPr>
          <p:cNvGrpSpPr/>
          <p:nvPr/>
        </p:nvGrpSpPr>
        <p:grpSpPr>
          <a:xfrm>
            <a:off x="2542632" y="3020595"/>
            <a:ext cx="717768" cy="717768"/>
            <a:chOff x="12888686" y="10726057"/>
            <a:chExt cx="1074057" cy="10740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2117CA-B1C8-7DF6-FC61-DADDC146F84B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0FC4D2F-1C35-2E09-F8BA-E3DB55328A0F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 39">
            <a:extLst>
              <a:ext uri="{FF2B5EF4-FFF2-40B4-BE49-F238E27FC236}">
                <a16:creationId xmlns:a16="http://schemas.microsoft.com/office/drawing/2014/main" id="{E4F7535B-4CFE-9867-8706-20D14525475A}"/>
              </a:ext>
            </a:extLst>
          </p:cNvPr>
          <p:cNvSpPr/>
          <p:nvPr/>
        </p:nvSpPr>
        <p:spPr>
          <a:xfrm>
            <a:off x="3686324" y="1588793"/>
            <a:ext cx="1572168" cy="1539352"/>
          </a:xfrm>
          <a:custGeom>
            <a:avLst/>
            <a:gdLst/>
            <a:ahLst/>
            <a:cxnLst/>
            <a:rect l="l" t="t" r="r" b="b"/>
            <a:pathLst>
              <a:path w="1469674" h="1448764">
                <a:moveTo>
                  <a:pt x="0" y="0"/>
                </a:moveTo>
                <a:lnTo>
                  <a:pt x="1469674" y="0"/>
                </a:lnTo>
                <a:lnTo>
                  <a:pt x="1469674" y="1448764"/>
                </a:lnTo>
                <a:lnTo>
                  <a:pt x="0" y="1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BF2E6-A941-0A49-81A5-3CEB012123C1}"/>
              </a:ext>
            </a:extLst>
          </p:cNvPr>
          <p:cNvSpPr txBox="1"/>
          <p:nvPr/>
        </p:nvSpPr>
        <p:spPr>
          <a:xfrm>
            <a:off x="2728507" y="3849309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TẮC ĐẶT TÊN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24596-AB74-AF74-C583-84673C2264DD}"/>
              </a:ext>
            </a:extLst>
          </p:cNvPr>
          <p:cNvSpPr txBox="1"/>
          <p:nvPr/>
        </p:nvSpPr>
        <p:spPr>
          <a:xfrm>
            <a:off x="5941048" y="3667130"/>
            <a:ext cx="5260352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số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i="1" dirty="0">
                <a:solidFill>
                  <a:schemeClr val="bg1"/>
                </a:solidFill>
                <a:latin typeface="Calibri "/>
              </a:rPr>
              <a:t>Khi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gọi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thì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biến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này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được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truyền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vào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sẽ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sử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dụng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thay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cho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tham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số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truyền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vào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.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này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được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gọi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tham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số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hoặc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số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.</a:t>
            </a: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8431683D-B2B9-D952-6D34-8DE0BB680883}"/>
              </a:ext>
            </a:extLst>
          </p:cNvPr>
          <p:cNvSpPr/>
          <p:nvPr/>
        </p:nvSpPr>
        <p:spPr>
          <a:xfrm>
            <a:off x="626358" y="293789"/>
            <a:ext cx="2776876" cy="733827"/>
          </a:xfrm>
          <a:prstGeom prst="flowChartTerminator">
            <a:avLst/>
          </a:prstGeom>
          <a:solidFill>
            <a:srgbClr val="441D61">
              <a:alpha val="65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D3BECF-69EC-208A-A462-C6F2C336E1EE}"/>
              </a:ext>
            </a:extLst>
          </p:cNvPr>
          <p:cNvSpPr txBox="1"/>
          <p:nvPr/>
        </p:nvSpPr>
        <p:spPr>
          <a:xfrm>
            <a:off x="754752" y="399093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Calibri "/>
                <a:ea typeface="Segoe UI Black" panose="020B0A02040204020203" pitchFamily="34" charset="0"/>
              </a:rPr>
              <a:t>1. KHÁI NIỆM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74C50258-4346-B828-CA65-F5850C29CE91}"/>
              </a:ext>
            </a:extLst>
          </p:cNvPr>
          <p:cNvSpPr txBox="1"/>
          <p:nvPr/>
        </p:nvSpPr>
        <p:spPr>
          <a:xfrm>
            <a:off x="-5443688" y="4647120"/>
            <a:ext cx="2406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 DỤNG CỦA HÀM</a:t>
            </a:r>
          </a:p>
        </p:txBody>
      </p:sp>
    </p:spTree>
    <p:extLst>
      <p:ext uri="{BB962C8B-B14F-4D97-AF65-F5344CB8AC3E}">
        <p14:creationId xmlns:p14="http://schemas.microsoft.com/office/powerpoint/2010/main" val="50632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F16D970B-3603-14EF-0DF5-2BCD965E2F26}"/>
              </a:ext>
            </a:extLst>
          </p:cNvPr>
          <p:cNvSpPr/>
          <p:nvPr/>
        </p:nvSpPr>
        <p:spPr>
          <a:xfrm flipH="1" flipV="1">
            <a:off x="8041949" y="0"/>
            <a:ext cx="4188630" cy="4444169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BBACF0-3722-7E90-2596-75158EB7ACDF}"/>
              </a:ext>
            </a:extLst>
          </p:cNvPr>
          <p:cNvSpPr/>
          <p:nvPr/>
        </p:nvSpPr>
        <p:spPr>
          <a:xfrm>
            <a:off x="2332039" y="2637639"/>
            <a:ext cx="4104072" cy="4104072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9509CF01-E116-0DC5-4E54-992EDC725FA0}"/>
              </a:ext>
            </a:extLst>
          </p:cNvPr>
          <p:cNvSpPr/>
          <p:nvPr/>
        </p:nvSpPr>
        <p:spPr>
          <a:xfrm rot="8354914">
            <a:off x="-2363383" y="4696305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6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85427E7B-715F-5D39-73A5-2A20E4DB8BA8}"/>
              </a:ext>
            </a:extLst>
          </p:cNvPr>
          <p:cNvSpPr/>
          <p:nvPr/>
        </p:nvSpPr>
        <p:spPr>
          <a:xfrm>
            <a:off x="8402920" y="4647120"/>
            <a:ext cx="3872116" cy="4049271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52000"/>
            </a:blip>
            <a:srcRect/>
            <a:stretch>
              <a:fillRect/>
            </a:stretch>
          </a:blipFill>
        </p:spPr>
      </p:sp>
      <p:sp>
        <p:nvSpPr>
          <p:cNvPr id="2" name="Freeform 10">
            <a:extLst>
              <a:ext uri="{FF2B5EF4-FFF2-40B4-BE49-F238E27FC236}">
                <a16:creationId xmlns:a16="http://schemas.microsoft.com/office/drawing/2014/main" id="{7BEF9034-9BE6-E13F-9350-2F0B376C5A3B}"/>
              </a:ext>
            </a:extLst>
          </p:cNvPr>
          <p:cNvSpPr/>
          <p:nvPr/>
        </p:nvSpPr>
        <p:spPr>
          <a:xfrm>
            <a:off x="-3216992" y="-357063"/>
            <a:ext cx="5700554" cy="5700554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sz="400" dirty="0"/>
              <a:t>Ơ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59CC0-32F8-4D67-980E-2B3953346FFD}"/>
              </a:ext>
            </a:extLst>
          </p:cNvPr>
          <p:cNvGrpSpPr/>
          <p:nvPr/>
        </p:nvGrpSpPr>
        <p:grpSpPr>
          <a:xfrm>
            <a:off x="-5699817" y="2097562"/>
            <a:ext cx="3778055" cy="3252213"/>
            <a:chOff x="1809944" y="1443317"/>
            <a:chExt cx="3030515" cy="2982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3CDA47-85BA-A27A-F977-ED51332DA5CA}"/>
                </a:ext>
              </a:extLst>
            </p:cNvPr>
            <p:cNvSpPr/>
            <p:nvPr/>
          </p:nvSpPr>
          <p:spPr>
            <a:xfrm>
              <a:off x="1809944" y="1443317"/>
              <a:ext cx="3003176" cy="297628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FD9E13-DBE7-A7DA-1C8B-95ABADB46AA9}"/>
                </a:ext>
              </a:extLst>
            </p:cNvPr>
            <p:cNvSpPr/>
            <p:nvPr/>
          </p:nvSpPr>
          <p:spPr>
            <a:xfrm>
              <a:off x="1809944" y="3016012"/>
              <a:ext cx="1699426" cy="140934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DEA17A-F40C-A9BF-A5E4-85BD697EA6B8}"/>
                </a:ext>
              </a:extLst>
            </p:cNvPr>
            <p:cNvSpPr/>
            <p:nvPr/>
          </p:nvSpPr>
          <p:spPr>
            <a:xfrm>
              <a:off x="2948875" y="1444731"/>
              <a:ext cx="1891584" cy="1569867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7D90-44C5-8F10-7D3C-76EF1A8DEB98}"/>
              </a:ext>
            </a:extLst>
          </p:cNvPr>
          <p:cNvGrpSpPr/>
          <p:nvPr/>
        </p:nvGrpSpPr>
        <p:grpSpPr>
          <a:xfrm>
            <a:off x="-5343732" y="3445007"/>
            <a:ext cx="707703" cy="707703"/>
            <a:chOff x="12888686" y="10726057"/>
            <a:chExt cx="1074057" cy="10740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10827F-1CFD-E384-67AC-05A9D3BF1D57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C95088D-4D13-2D79-4A69-DADDBC95C434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222552-83EB-7265-B461-C1159E2EB381}"/>
              </a:ext>
            </a:extLst>
          </p:cNvPr>
          <p:cNvSpPr txBox="1"/>
          <p:nvPr/>
        </p:nvSpPr>
        <p:spPr>
          <a:xfrm>
            <a:off x="-5450581" y="4247010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 HÀM</a:t>
            </a:r>
          </a:p>
        </p:txBody>
      </p:sp>
      <p:sp>
        <p:nvSpPr>
          <p:cNvPr id="52" name="Freeform 40">
            <a:extLst>
              <a:ext uri="{FF2B5EF4-FFF2-40B4-BE49-F238E27FC236}">
                <a16:creationId xmlns:a16="http://schemas.microsoft.com/office/drawing/2014/main" id="{87E99493-9E66-B61B-9B75-75E3A2772D75}"/>
              </a:ext>
            </a:extLst>
          </p:cNvPr>
          <p:cNvSpPr/>
          <p:nvPr/>
        </p:nvSpPr>
        <p:spPr>
          <a:xfrm>
            <a:off x="-3919028" y="1449500"/>
            <a:ext cx="2060792" cy="2024728"/>
          </a:xfrm>
          <a:custGeom>
            <a:avLst/>
            <a:gdLst/>
            <a:ahLst/>
            <a:cxnLst/>
            <a:rect l="l" t="t" r="r" b="b"/>
            <a:pathLst>
              <a:path w="3291533" h="3233931">
                <a:moveTo>
                  <a:pt x="0" y="0"/>
                </a:moveTo>
                <a:lnTo>
                  <a:pt x="3291533" y="0"/>
                </a:lnTo>
                <a:lnTo>
                  <a:pt x="3291533" y="3233931"/>
                </a:lnTo>
                <a:lnTo>
                  <a:pt x="0" y="3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392107-2511-5113-60DA-36C362E5C148}"/>
              </a:ext>
            </a:extLst>
          </p:cNvPr>
          <p:cNvGrpSpPr/>
          <p:nvPr/>
        </p:nvGrpSpPr>
        <p:grpSpPr>
          <a:xfrm>
            <a:off x="5926104" y="2030026"/>
            <a:ext cx="5275296" cy="3913574"/>
            <a:chOff x="14653982" y="2142229"/>
            <a:chExt cx="1806704" cy="159819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521213-CF2B-4D7C-1788-527BA762F57E}"/>
                </a:ext>
              </a:extLst>
            </p:cNvPr>
            <p:cNvSpPr/>
            <p:nvPr/>
          </p:nvSpPr>
          <p:spPr>
            <a:xfrm>
              <a:off x="14653982" y="2142229"/>
              <a:ext cx="1806704" cy="157845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7700E-5FC0-23CC-2D92-8661D3A17349}"/>
                </a:ext>
              </a:extLst>
            </p:cNvPr>
            <p:cNvSpPr/>
            <p:nvPr/>
          </p:nvSpPr>
          <p:spPr>
            <a:xfrm>
              <a:off x="14653982" y="3034938"/>
              <a:ext cx="830723" cy="705484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31F46-F0C6-E0DE-D6D4-4A80527EBF1B}"/>
                </a:ext>
              </a:extLst>
            </p:cNvPr>
            <p:cNvSpPr/>
            <p:nvPr/>
          </p:nvSpPr>
          <p:spPr>
            <a:xfrm>
              <a:off x="15557334" y="2151822"/>
              <a:ext cx="903352" cy="809266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D0ADF-8E7D-0767-EF55-719EFA7E79B9}"/>
              </a:ext>
            </a:extLst>
          </p:cNvPr>
          <p:cNvGrpSpPr/>
          <p:nvPr/>
        </p:nvGrpSpPr>
        <p:grpSpPr>
          <a:xfrm>
            <a:off x="6235344" y="2931696"/>
            <a:ext cx="641776" cy="641776"/>
            <a:chOff x="12888686" y="10726057"/>
            <a:chExt cx="1074057" cy="10740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6D006-4346-86BD-93CF-778DF85086CA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2426ACF-F297-D7BD-F789-3ABDB9070BC6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13">
            <a:extLst>
              <a:ext uri="{FF2B5EF4-FFF2-40B4-BE49-F238E27FC236}">
                <a16:creationId xmlns:a16="http://schemas.microsoft.com/office/drawing/2014/main" id="{90FE75B7-DFEB-DE53-9854-8A3954A89A0C}"/>
              </a:ext>
            </a:extLst>
          </p:cNvPr>
          <p:cNvSpPr/>
          <p:nvPr/>
        </p:nvSpPr>
        <p:spPr>
          <a:xfrm>
            <a:off x="7656693" y="801475"/>
            <a:ext cx="2330187" cy="2148626"/>
          </a:xfrm>
          <a:custGeom>
            <a:avLst/>
            <a:gdLst/>
            <a:ahLst/>
            <a:cxnLst/>
            <a:rect l="l" t="t" r="r" b="b"/>
            <a:pathLst>
              <a:path w="2849515" h="2627490">
                <a:moveTo>
                  <a:pt x="0" y="0"/>
                </a:moveTo>
                <a:lnTo>
                  <a:pt x="2849515" y="0"/>
                </a:lnTo>
                <a:lnTo>
                  <a:pt x="2849515" y="2627490"/>
                </a:lnTo>
                <a:lnTo>
                  <a:pt x="0" y="262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2B9CF-E4C1-91AF-0E6D-A79771C7DB05}"/>
              </a:ext>
            </a:extLst>
          </p:cNvPr>
          <p:cNvGrpSpPr/>
          <p:nvPr/>
        </p:nvGrpSpPr>
        <p:grpSpPr>
          <a:xfrm>
            <a:off x="-1410074" y="1959324"/>
            <a:ext cx="3109095" cy="2649520"/>
            <a:chOff x="6016192" y="1557487"/>
            <a:chExt cx="2640509" cy="26495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4BF439-2779-ED20-187A-257F3E334EAB}"/>
                </a:ext>
              </a:extLst>
            </p:cNvPr>
            <p:cNvSpPr/>
            <p:nvPr/>
          </p:nvSpPr>
          <p:spPr>
            <a:xfrm>
              <a:off x="6016192" y="1560854"/>
              <a:ext cx="2621407" cy="2597932"/>
            </a:xfrm>
            <a:prstGeom prst="roundRect">
              <a:avLst/>
            </a:prstGeom>
            <a:gradFill>
              <a:gsLst>
                <a:gs pos="0">
                  <a:srgbClr val="4BE0E7"/>
                </a:gs>
                <a:gs pos="68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770C2-145C-98C1-810A-81F1B2AAFABC}"/>
                </a:ext>
              </a:extLst>
            </p:cNvPr>
            <p:cNvSpPr/>
            <p:nvPr/>
          </p:nvSpPr>
          <p:spPr>
            <a:xfrm>
              <a:off x="6016192" y="3034938"/>
              <a:ext cx="1413308" cy="117206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80BF0-D365-AFA5-E325-9CBC4DE93FF8}"/>
                </a:ext>
              </a:extLst>
            </p:cNvPr>
            <p:cNvSpPr/>
            <p:nvPr/>
          </p:nvSpPr>
          <p:spPr>
            <a:xfrm>
              <a:off x="7071121" y="1557487"/>
              <a:ext cx="1585580" cy="1457111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0CBA866-76C7-7E04-2FFB-9E4423CBD3EB}"/>
              </a:ext>
            </a:extLst>
          </p:cNvPr>
          <p:cNvSpPr txBox="1"/>
          <p:nvPr/>
        </p:nvSpPr>
        <p:spPr>
          <a:xfrm>
            <a:off x="-1198673" y="380583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 PHẦN CỦA HÀM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10356-54B2-4C05-85FC-53A99B50E60E}"/>
              </a:ext>
            </a:extLst>
          </p:cNvPr>
          <p:cNvGrpSpPr/>
          <p:nvPr/>
        </p:nvGrpSpPr>
        <p:grpSpPr>
          <a:xfrm>
            <a:off x="-1190379" y="3036581"/>
            <a:ext cx="652842" cy="652842"/>
            <a:chOff x="12888686" y="10726057"/>
            <a:chExt cx="1074057" cy="10740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C9F3F3-5D8D-78EA-40FE-4AA82CEBA2AE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9D648BD-FE14-A34F-B9DC-759828A9BC18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9">
            <a:extLst>
              <a:ext uri="{FF2B5EF4-FFF2-40B4-BE49-F238E27FC236}">
                <a16:creationId xmlns:a16="http://schemas.microsoft.com/office/drawing/2014/main" id="{D99DB673-6FCF-1012-90C0-01E20A03C026}"/>
              </a:ext>
            </a:extLst>
          </p:cNvPr>
          <p:cNvSpPr/>
          <p:nvPr/>
        </p:nvSpPr>
        <p:spPr>
          <a:xfrm>
            <a:off x="150205" y="1363768"/>
            <a:ext cx="1137918" cy="1754862"/>
          </a:xfrm>
          <a:custGeom>
            <a:avLst/>
            <a:gdLst/>
            <a:ahLst/>
            <a:cxnLst/>
            <a:rect l="l" t="t" r="r" b="b"/>
            <a:pathLst>
              <a:path w="1078537" h="1663286">
                <a:moveTo>
                  <a:pt x="0" y="0"/>
                </a:moveTo>
                <a:lnTo>
                  <a:pt x="1078538" y="0"/>
                </a:lnTo>
                <a:lnTo>
                  <a:pt x="1078538" y="1663286"/>
                </a:lnTo>
                <a:lnTo>
                  <a:pt x="0" y="1663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5B0FC-2B86-109E-2B0D-5AA826953B8C}"/>
              </a:ext>
            </a:extLst>
          </p:cNvPr>
          <p:cNvGrpSpPr/>
          <p:nvPr/>
        </p:nvGrpSpPr>
        <p:grpSpPr>
          <a:xfrm>
            <a:off x="2284794" y="2043806"/>
            <a:ext cx="2973698" cy="2565038"/>
            <a:chOff x="10290489" y="1786966"/>
            <a:chExt cx="2128122" cy="20678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1E2222-067C-8239-9D55-351937BCD303}"/>
                </a:ext>
              </a:extLst>
            </p:cNvPr>
            <p:cNvSpPr/>
            <p:nvPr/>
          </p:nvSpPr>
          <p:spPr>
            <a:xfrm>
              <a:off x="10309591" y="1803891"/>
              <a:ext cx="2109020" cy="2038223"/>
            </a:xfrm>
            <a:prstGeom prst="roundRect">
              <a:avLst/>
            </a:prstGeom>
            <a:gradFill>
              <a:gsLst>
                <a:gs pos="0">
                  <a:srgbClr val="4B1D65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9F58E1-86D2-F959-AA5B-04AD2EAEA4CD}"/>
                </a:ext>
              </a:extLst>
            </p:cNvPr>
            <p:cNvSpPr/>
            <p:nvPr/>
          </p:nvSpPr>
          <p:spPr>
            <a:xfrm>
              <a:off x="10290489" y="3014598"/>
              <a:ext cx="1110936" cy="840180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0A411-205C-C802-65DF-290C22D1067E}"/>
                </a:ext>
              </a:extLst>
            </p:cNvPr>
            <p:cNvSpPr/>
            <p:nvPr/>
          </p:nvSpPr>
          <p:spPr>
            <a:xfrm>
              <a:off x="11268023" y="1786966"/>
              <a:ext cx="1150588" cy="1057364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2082FB-45C3-7A19-84CD-7EC81F8C42DC}"/>
              </a:ext>
            </a:extLst>
          </p:cNvPr>
          <p:cNvSpPr txBox="1"/>
          <p:nvPr/>
        </p:nvSpPr>
        <p:spPr>
          <a:xfrm>
            <a:off x="7154441" y="2940560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 SỐ - ĐỐI SỐ</a:t>
            </a:r>
          </a:p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TRỊ TRẢ VỀ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7C499B-1E12-8B89-D1B1-1BE4A6E5EF16}"/>
              </a:ext>
            </a:extLst>
          </p:cNvPr>
          <p:cNvGrpSpPr/>
          <p:nvPr/>
        </p:nvGrpSpPr>
        <p:grpSpPr>
          <a:xfrm>
            <a:off x="2542632" y="3020595"/>
            <a:ext cx="717768" cy="717768"/>
            <a:chOff x="12888686" y="10726057"/>
            <a:chExt cx="1074057" cy="10740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2117CA-B1C8-7DF6-FC61-DADDC146F84B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0FC4D2F-1C35-2E09-F8BA-E3DB55328A0F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 39">
            <a:extLst>
              <a:ext uri="{FF2B5EF4-FFF2-40B4-BE49-F238E27FC236}">
                <a16:creationId xmlns:a16="http://schemas.microsoft.com/office/drawing/2014/main" id="{E4F7535B-4CFE-9867-8706-20D14525475A}"/>
              </a:ext>
            </a:extLst>
          </p:cNvPr>
          <p:cNvSpPr/>
          <p:nvPr/>
        </p:nvSpPr>
        <p:spPr>
          <a:xfrm>
            <a:off x="3686324" y="1588793"/>
            <a:ext cx="1572168" cy="1539352"/>
          </a:xfrm>
          <a:custGeom>
            <a:avLst/>
            <a:gdLst/>
            <a:ahLst/>
            <a:cxnLst/>
            <a:rect l="l" t="t" r="r" b="b"/>
            <a:pathLst>
              <a:path w="1469674" h="1448764">
                <a:moveTo>
                  <a:pt x="0" y="0"/>
                </a:moveTo>
                <a:lnTo>
                  <a:pt x="1469674" y="0"/>
                </a:lnTo>
                <a:lnTo>
                  <a:pt x="1469674" y="1448764"/>
                </a:lnTo>
                <a:lnTo>
                  <a:pt x="0" y="1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BF2E6-A941-0A49-81A5-3CEB012123C1}"/>
              </a:ext>
            </a:extLst>
          </p:cNvPr>
          <p:cNvSpPr txBox="1"/>
          <p:nvPr/>
        </p:nvSpPr>
        <p:spPr>
          <a:xfrm>
            <a:off x="2728507" y="3849309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TẮC ĐẶT TÊN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24596-AB74-AF74-C583-84673C2264DD}"/>
              </a:ext>
            </a:extLst>
          </p:cNvPr>
          <p:cNvSpPr txBox="1"/>
          <p:nvPr/>
        </p:nvSpPr>
        <p:spPr>
          <a:xfrm>
            <a:off x="5941048" y="3667130"/>
            <a:ext cx="52603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kết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quả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sẽ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được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tại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ví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trí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được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gọi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Mỗi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chỉ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có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1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,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có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thể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biến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,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mảng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hoặc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,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danh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sách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tượng</a:t>
            </a:r>
            <a:endParaRPr lang="en-US" sz="1600" i="1" dirty="0">
              <a:solidFill>
                <a:schemeClr val="bg1"/>
              </a:solidFill>
              <a:latin typeface="Calibri 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khóa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b="1" i="1" dirty="0">
                <a:solidFill>
                  <a:schemeClr val="bg1"/>
                </a:solidFill>
                <a:latin typeface="Calibri "/>
              </a:rPr>
              <a:t>‘return’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có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thể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đặt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ở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bất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kỳ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đâu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than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. Khi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gặp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nó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,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sẽ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dừng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lại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và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sau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b="1" i="1" dirty="0">
                <a:solidFill>
                  <a:schemeClr val="bg1"/>
                </a:solidFill>
                <a:latin typeface="Calibri "/>
              </a:rPr>
              <a:t>‘return’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.</a:t>
            </a:r>
            <a:endParaRPr lang="en-US" sz="1600" b="1" i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8431683D-B2B9-D952-6D34-8DE0BB680883}"/>
              </a:ext>
            </a:extLst>
          </p:cNvPr>
          <p:cNvSpPr/>
          <p:nvPr/>
        </p:nvSpPr>
        <p:spPr>
          <a:xfrm>
            <a:off x="626358" y="293789"/>
            <a:ext cx="2776876" cy="733827"/>
          </a:xfrm>
          <a:prstGeom prst="flowChartTerminator">
            <a:avLst/>
          </a:prstGeom>
          <a:solidFill>
            <a:srgbClr val="441D61">
              <a:alpha val="65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D3BECF-69EC-208A-A462-C6F2C336E1EE}"/>
              </a:ext>
            </a:extLst>
          </p:cNvPr>
          <p:cNvSpPr txBox="1"/>
          <p:nvPr/>
        </p:nvSpPr>
        <p:spPr>
          <a:xfrm>
            <a:off x="754752" y="399093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Calibri "/>
                <a:ea typeface="Segoe UI Black" panose="020B0A02040204020203" pitchFamily="34" charset="0"/>
              </a:rPr>
              <a:t>1. KHÁI NIỆM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74C50258-4346-B828-CA65-F5850C29CE91}"/>
              </a:ext>
            </a:extLst>
          </p:cNvPr>
          <p:cNvSpPr txBox="1"/>
          <p:nvPr/>
        </p:nvSpPr>
        <p:spPr>
          <a:xfrm>
            <a:off x="-5443688" y="4647120"/>
            <a:ext cx="2406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 DỤNG CỦA HÀM</a:t>
            </a:r>
          </a:p>
        </p:txBody>
      </p:sp>
    </p:spTree>
    <p:extLst>
      <p:ext uri="{BB962C8B-B14F-4D97-AF65-F5344CB8AC3E}">
        <p14:creationId xmlns:p14="http://schemas.microsoft.com/office/powerpoint/2010/main" val="206638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4600"/>
            <a:ext cx="12192000" cy="12115800"/>
          </a:xfrm>
          <a:prstGeom prst="rect">
            <a:avLst/>
          </a:prstGeom>
        </p:spPr>
      </p:pic>
      <p:sp>
        <p:nvSpPr>
          <p:cNvPr id="35" name="Freeform 2">
            <a:extLst>
              <a:ext uri="{FF2B5EF4-FFF2-40B4-BE49-F238E27FC236}">
                <a16:creationId xmlns:a16="http://schemas.microsoft.com/office/drawing/2014/main" id="{F2540C9A-E869-D41A-FE5B-A2F754F7930D}"/>
              </a:ext>
            </a:extLst>
          </p:cNvPr>
          <p:cNvSpPr/>
          <p:nvPr/>
        </p:nvSpPr>
        <p:spPr>
          <a:xfrm>
            <a:off x="-752171" y="2006028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AC2B3CE-7447-5BBE-FF96-DA498EA6E87D}"/>
              </a:ext>
            </a:extLst>
          </p:cNvPr>
          <p:cNvSpPr/>
          <p:nvPr/>
        </p:nvSpPr>
        <p:spPr>
          <a:xfrm>
            <a:off x="1623037" y="-387240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A06AF5B-2DFE-4E81-E8BD-59CA65F0E27D}"/>
              </a:ext>
            </a:extLst>
          </p:cNvPr>
          <p:cNvSpPr/>
          <p:nvPr/>
        </p:nvSpPr>
        <p:spPr>
          <a:xfrm>
            <a:off x="9893634" y="1585944"/>
            <a:ext cx="3228584" cy="3228584"/>
          </a:xfrm>
          <a:custGeom>
            <a:avLst/>
            <a:gdLst/>
            <a:ahLst/>
            <a:cxnLst/>
            <a:rect l="l" t="t" r="r" b="b"/>
            <a:pathLst>
              <a:path w="3228584" h="3228584">
                <a:moveTo>
                  <a:pt x="0" y="0"/>
                </a:moveTo>
                <a:lnTo>
                  <a:pt x="3228584" y="0"/>
                </a:lnTo>
                <a:lnTo>
                  <a:pt x="3228584" y="3228584"/>
                </a:lnTo>
                <a:lnTo>
                  <a:pt x="0" y="322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10EBD5E-E318-66B0-04A4-D53FC6C6908C}"/>
              </a:ext>
            </a:extLst>
          </p:cNvPr>
          <p:cNvSpPr/>
          <p:nvPr/>
        </p:nvSpPr>
        <p:spPr>
          <a:xfrm rot="1365435">
            <a:off x="9119893" y="6121245"/>
            <a:ext cx="1718108" cy="1744272"/>
          </a:xfrm>
          <a:custGeom>
            <a:avLst/>
            <a:gdLst/>
            <a:ahLst/>
            <a:cxnLst/>
            <a:rect l="l" t="t" r="r" b="b"/>
            <a:pathLst>
              <a:path w="1718108" h="1744272">
                <a:moveTo>
                  <a:pt x="0" y="0"/>
                </a:moveTo>
                <a:lnTo>
                  <a:pt x="1718108" y="0"/>
                </a:lnTo>
                <a:lnTo>
                  <a:pt x="1718108" y="1744272"/>
                </a:lnTo>
                <a:lnTo>
                  <a:pt x="0" y="1744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B13BAC-5D60-F083-D11E-C93AC9DCAA1C}"/>
              </a:ext>
            </a:extLst>
          </p:cNvPr>
          <p:cNvSpPr/>
          <p:nvPr/>
        </p:nvSpPr>
        <p:spPr>
          <a:xfrm flipH="1">
            <a:off x="9508644" y="1051790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B64EAFB3-CC15-72E9-81DD-96887FA8F493}"/>
              </a:ext>
            </a:extLst>
          </p:cNvPr>
          <p:cNvSpPr/>
          <p:nvPr/>
        </p:nvSpPr>
        <p:spPr>
          <a:xfrm>
            <a:off x="7966157" y="4378226"/>
            <a:ext cx="1116770" cy="1937995"/>
          </a:xfrm>
          <a:custGeom>
            <a:avLst/>
            <a:gdLst/>
            <a:ahLst/>
            <a:cxnLst/>
            <a:rect l="l" t="t" r="r" b="b"/>
            <a:pathLst>
              <a:path w="2992419" h="5192917">
                <a:moveTo>
                  <a:pt x="0" y="0"/>
                </a:moveTo>
                <a:lnTo>
                  <a:pt x="2992419" y="0"/>
                </a:lnTo>
                <a:lnTo>
                  <a:pt x="2992419" y="5192917"/>
                </a:lnTo>
                <a:lnTo>
                  <a:pt x="0" y="51929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2E259B10-CDFC-0A56-5E70-1D801D1ABED4}"/>
              </a:ext>
            </a:extLst>
          </p:cNvPr>
          <p:cNvSpPr/>
          <p:nvPr/>
        </p:nvSpPr>
        <p:spPr>
          <a:xfrm>
            <a:off x="8095269" y="1813455"/>
            <a:ext cx="937659" cy="996185"/>
          </a:xfrm>
          <a:custGeom>
            <a:avLst/>
            <a:gdLst/>
            <a:ahLst/>
            <a:cxnLst/>
            <a:rect l="l" t="t" r="r" b="b"/>
            <a:pathLst>
              <a:path w="3112842" h="3307137">
                <a:moveTo>
                  <a:pt x="0" y="0"/>
                </a:moveTo>
                <a:lnTo>
                  <a:pt x="3112842" y="0"/>
                </a:lnTo>
                <a:lnTo>
                  <a:pt x="3112842" y="3307137"/>
                </a:lnTo>
                <a:lnTo>
                  <a:pt x="0" y="3307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5880303-40E0-375E-1DCD-3A9A315FB257}"/>
              </a:ext>
            </a:extLst>
          </p:cNvPr>
          <p:cNvSpPr/>
          <p:nvPr/>
        </p:nvSpPr>
        <p:spPr>
          <a:xfrm>
            <a:off x="7512253" y="3375843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F893AF46-48E0-023D-F4D5-580E613EDFBB}"/>
              </a:ext>
            </a:extLst>
          </p:cNvPr>
          <p:cNvSpPr/>
          <p:nvPr/>
        </p:nvSpPr>
        <p:spPr>
          <a:xfrm rot="3772980">
            <a:off x="1080198" y="1758904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73287-8344-E9AA-3525-68F4269DCFD3}"/>
              </a:ext>
            </a:extLst>
          </p:cNvPr>
          <p:cNvSpPr txBox="1"/>
          <p:nvPr/>
        </p:nvSpPr>
        <p:spPr>
          <a:xfrm>
            <a:off x="1072938" y="2794193"/>
            <a:ext cx="69840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8CC2F4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KHAI</a:t>
            </a:r>
            <a:r>
              <a:rPr lang="en-US" sz="6600" b="1" dirty="0">
                <a:solidFill>
                  <a:srgbClr val="8CC2F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BÁO</a:t>
            </a:r>
          </a:p>
          <a:p>
            <a:r>
              <a:rPr lang="en-US" sz="6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VÀ</a:t>
            </a:r>
          </a:p>
          <a:p>
            <a:r>
              <a:rPr lang="en-US" sz="6600" b="1" dirty="0">
                <a:solidFill>
                  <a:srgbClr val="8CC2F4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GỌI HÀM</a:t>
            </a:r>
            <a:r>
              <a:rPr lang="vi-VN" sz="6600" b="1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en-US" sz="6600" b="1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789BAB-D8C8-192D-F24F-1024D3468F36}"/>
              </a:ext>
            </a:extLst>
          </p:cNvPr>
          <p:cNvSpPr txBox="1"/>
          <p:nvPr/>
        </p:nvSpPr>
        <p:spPr>
          <a:xfrm>
            <a:off x="3339180" y="838056"/>
            <a:ext cx="124425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48020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1" y="-14910744"/>
            <a:ext cx="12192000" cy="32190267"/>
          </a:xfrm>
          <a:prstGeom prst="rect">
            <a:avLst/>
          </a:prstGeom>
        </p:spPr>
      </p:pic>
      <p:sp>
        <p:nvSpPr>
          <p:cNvPr id="26" name="Freeform 4">
            <a:extLst>
              <a:ext uri="{FF2B5EF4-FFF2-40B4-BE49-F238E27FC236}">
                <a16:creationId xmlns:a16="http://schemas.microsoft.com/office/drawing/2014/main" id="{00477B97-115B-74ED-6F7A-6ACB551F5B70}"/>
              </a:ext>
            </a:extLst>
          </p:cNvPr>
          <p:cNvSpPr/>
          <p:nvPr/>
        </p:nvSpPr>
        <p:spPr>
          <a:xfrm rot="5400000" flipH="1" flipV="1">
            <a:off x="371616" y="-3704854"/>
            <a:ext cx="11470492" cy="12170281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F2540C9A-E869-D41A-FE5B-A2F754F7930D}"/>
              </a:ext>
            </a:extLst>
          </p:cNvPr>
          <p:cNvSpPr/>
          <p:nvPr/>
        </p:nvSpPr>
        <p:spPr>
          <a:xfrm>
            <a:off x="-1527219" y="-2503797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AC2B3CE-7447-5BBE-FF96-DA498EA6E87D}"/>
              </a:ext>
            </a:extLst>
          </p:cNvPr>
          <p:cNvSpPr/>
          <p:nvPr/>
        </p:nvSpPr>
        <p:spPr>
          <a:xfrm>
            <a:off x="1661137" y="-6991240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A06AF5B-2DFE-4E81-E8BD-59CA65F0E27D}"/>
              </a:ext>
            </a:extLst>
          </p:cNvPr>
          <p:cNvSpPr/>
          <p:nvPr/>
        </p:nvSpPr>
        <p:spPr>
          <a:xfrm>
            <a:off x="9931734" y="-5018056"/>
            <a:ext cx="3228584" cy="3228584"/>
          </a:xfrm>
          <a:custGeom>
            <a:avLst/>
            <a:gdLst/>
            <a:ahLst/>
            <a:cxnLst/>
            <a:rect l="l" t="t" r="r" b="b"/>
            <a:pathLst>
              <a:path w="3228584" h="3228584">
                <a:moveTo>
                  <a:pt x="0" y="0"/>
                </a:moveTo>
                <a:lnTo>
                  <a:pt x="3228584" y="0"/>
                </a:lnTo>
                <a:lnTo>
                  <a:pt x="3228584" y="3228584"/>
                </a:lnTo>
                <a:lnTo>
                  <a:pt x="0" y="3228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A1C245C-4EDC-5BB9-DC4F-EECFBC2B3930}"/>
              </a:ext>
            </a:extLst>
          </p:cNvPr>
          <p:cNvSpPr/>
          <p:nvPr/>
        </p:nvSpPr>
        <p:spPr>
          <a:xfrm>
            <a:off x="1792190" y="484849"/>
            <a:ext cx="8808653" cy="5845629"/>
          </a:xfrm>
          <a:prstGeom prst="roundRect">
            <a:avLst/>
          </a:prstGeom>
          <a:solidFill>
            <a:schemeClr val="tx1">
              <a:alpha val="50000"/>
            </a:schemeClr>
          </a:soli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1000">
                  <a:schemeClr val="accent1">
                    <a:lumMod val="45000"/>
                    <a:lumOff val="55000"/>
                    <a:alpha val="7000"/>
                  </a:schemeClr>
                </a:gs>
                <a:gs pos="83000">
                  <a:srgbClr val="FF00F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10EBD5E-E318-66B0-04A4-D53FC6C6908C}"/>
              </a:ext>
            </a:extLst>
          </p:cNvPr>
          <p:cNvSpPr/>
          <p:nvPr/>
        </p:nvSpPr>
        <p:spPr>
          <a:xfrm rot="1365435">
            <a:off x="9677866" y="-517153"/>
            <a:ext cx="1718108" cy="1744272"/>
          </a:xfrm>
          <a:custGeom>
            <a:avLst/>
            <a:gdLst/>
            <a:ahLst/>
            <a:cxnLst/>
            <a:rect l="l" t="t" r="r" b="b"/>
            <a:pathLst>
              <a:path w="1718108" h="1744272">
                <a:moveTo>
                  <a:pt x="0" y="0"/>
                </a:moveTo>
                <a:lnTo>
                  <a:pt x="1718108" y="0"/>
                </a:lnTo>
                <a:lnTo>
                  <a:pt x="1718108" y="1744272"/>
                </a:lnTo>
                <a:lnTo>
                  <a:pt x="0" y="174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B13BAC-5D60-F083-D11E-C93AC9DCAA1C}"/>
              </a:ext>
            </a:extLst>
          </p:cNvPr>
          <p:cNvSpPr/>
          <p:nvPr/>
        </p:nvSpPr>
        <p:spPr>
          <a:xfrm flipH="1">
            <a:off x="9546744" y="-5552210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B64EAFB3-CC15-72E9-81DD-96887FA8F493}"/>
              </a:ext>
            </a:extLst>
          </p:cNvPr>
          <p:cNvSpPr/>
          <p:nvPr/>
        </p:nvSpPr>
        <p:spPr>
          <a:xfrm>
            <a:off x="7461659" y="-2371222"/>
            <a:ext cx="1116770" cy="1937995"/>
          </a:xfrm>
          <a:custGeom>
            <a:avLst/>
            <a:gdLst/>
            <a:ahLst/>
            <a:cxnLst/>
            <a:rect l="l" t="t" r="r" b="b"/>
            <a:pathLst>
              <a:path w="2992419" h="5192917">
                <a:moveTo>
                  <a:pt x="0" y="0"/>
                </a:moveTo>
                <a:lnTo>
                  <a:pt x="2992419" y="0"/>
                </a:lnTo>
                <a:lnTo>
                  <a:pt x="2992419" y="5192917"/>
                </a:lnTo>
                <a:lnTo>
                  <a:pt x="0" y="519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2E259B10-CDFC-0A56-5E70-1D801D1ABED4}"/>
              </a:ext>
            </a:extLst>
          </p:cNvPr>
          <p:cNvSpPr/>
          <p:nvPr/>
        </p:nvSpPr>
        <p:spPr>
          <a:xfrm>
            <a:off x="8133369" y="-4790545"/>
            <a:ext cx="937659" cy="996185"/>
          </a:xfrm>
          <a:custGeom>
            <a:avLst/>
            <a:gdLst/>
            <a:ahLst/>
            <a:cxnLst/>
            <a:rect l="l" t="t" r="r" b="b"/>
            <a:pathLst>
              <a:path w="3112842" h="3307137">
                <a:moveTo>
                  <a:pt x="0" y="0"/>
                </a:moveTo>
                <a:lnTo>
                  <a:pt x="3112842" y="0"/>
                </a:lnTo>
                <a:lnTo>
                  <a:pt x="3112842" y="3307137"/>
                </a:lnTo>
                <a:lnTo>
                  <a:pt x="0" y="3307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5880303-40E0-375E-1DCD-3A9A315FB257}"/>
              </a:ext>
            </a:extLst>
          </p:cNvPr>
          <p:cNvSpPr/>
          <p:nvPr/>
        </p:nvSpPr>
        <p:spPr>
          <a:xfrm>
            <a:off x="7550353" y="-3228157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F893AF46-48E0-023D-F4D5-580E613EDFBB}"/>
              </a:ext>
            </a:extLst>
          </p:cNvPr>
          <p:cNvSpPr/>
          <p:nvPr/>
        </p:nvSpPr>
        <p:spPr>
          <a:xfrm rot="3772980">
            <a:off x="1118298" y="-4845096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97B80-AB19-B730-65BA-E7E6232DDBAD}"/>
              </a:ext>
            </a:extLst>
          </p:cNvPr>
          <p:cNvSpPr/>
          <p:nvPr/>
        </p:nvSpPr>
        <p:spPr>
          <a:xfrm>
            <a:off x="2501250" y="1732905"/>
            <a:ext cx="7430484" cy="3598435"/>
          </a:xfrm>
          <a:prstGeom prst="round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4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8D59F70A-E203-F0AB-19CF-DD5A432CFB89}"/>
              </a:ext>
            </a:extLst>
          </p:cNvPr>
          <p:cNvSpPr/>
          <p:nvPr/>
        </p:nvSpPr>
        <p:spPr>
          <a:xfrm>
            <a:off x="412362" y="2607632"/>
            <a:ext cx="1789224" cy="2897528"/>
          </a:xfrm>
          <a:custGeom>
            <a:avLst/>
            <a:gdLst/>
            <a:ahLst/>
            <a:cxnLst/>
            <a:rect l="l" t="t" r="r" b="b"/>
            <a:pathLst>
              <a:path w="1789224" h="2897528">
                <a:moveTo>
                  <a:pt x="0" y="0"/>
                </a:moveTo>
                <a:lnTo>
                  <a:pt x="1789224" y="0"/>
                </a:lnTo>
                <a:lnTo>
                  <a:pt x="1789224" y="2897528"/>
                </a:lnTo>
                <a:lnTo>
                  <a:pt x="0" y="2897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ABE9C9B3-2453-A46F-BF35-FCE9C639A27A}"/>
              </a:ext>
            </a:extLst>
          </p:cNvPr>
          <p:cNvSpPr/>
          <p:nvPr/>
        </p:nvSpPr>
        <p:spPr>
          <a:xfrm rot="3772980">
            <a:off x="10041243" y="2157778"/>
            <a:ext cx="1263444" cy="1216066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F8416C-D0F7-F908-5C41-A30C389B77E3}"/>
              </a:ext>
            </a:extLst>
          </p:cNvPr>
          <p:cNvSpPr txBox="1"/>
          <p:nvPr/>
        </p:nvSpPr>
        <p:spPr>
          <a:xfrm>
            <a:off x="3402513" y="892003"/>
            <a:ext cx="6157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CÚ PHÁP KHAI BÁO HÀM</a:t>
            </a:r>
          </a:p>
        </p:txBody>
      </p:sp>
      <p:pic>
        <p:nvPicPr>
          <p:cNvPr id="41" name="Picture 40" descr="A blue water drop with a sad face&#10;&#10;Description automatically generated with low confidence">
            <a:extLst>
              <a:ext uri="{FF2B5EF4-FFF2-40B4-BE49-F238E27FC236}">
                <a16:creationId xmlns:a16="http://schemas.microsoft.com/office/drawing/2014/main" id="{C680719C-2EC4-AA7E-FACC-1F10678D9F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9" y="725271"/>
            <a:ext cx="916946" cy="95973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B9B286F-CB0F-0414-4752-559792171DCF}"/>
              </a:ext>
            </a:extLst>
          </p:cNvPr>
          <p:cNvSpPr txBox="1"/>
          <p:nvPr/>
        </p:nvSpPr>
        <p:spPr>
          <a:xfrm>
            <a:off x="2333986" y="2680899"/>
            <a:ext cx="7677102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1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functionName</a:t>
            </a:r>
            <a:r>
              <a:rPr lang="en-US" sz="1800" b="1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(parameter1, parameter2,...){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	statement(s);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return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38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1" y="-14910744"/>
            <a:ext cx="12192000" cy="32190267"/>
          </a:xfrm>
          <a:prstGeom prst="rect">
            <a:avLst/>
          </a:prstGeom>
        </p:spPr>
      </p:pic>
      <p:sp>
        <p:nvSpPr>
          <p:cNvPr id="26" name="Freeform 4">
            <a:extLst>
              <a:ext uri="{FF2B5EF4-FFF2-40B4-BE49-F238E27FC236}">
                <a16:creationId xmlns:a16="http://schemas.microsoft.com/office/drawing/2014/main" id="{00477B97-115B-74ED-6F7A-6ACB551F5B70}"/>
              </a:ext>
            </a:extLst>
          </p:cNvPr>
          <p:cNvSpPr/>
          <p:nvPr/>
        </p:nvSpPr>
        <p:spPr>
          <a:xfrm rot="5400000" flipH="1" flipV="1">
            <a:off x="371616" y="-3704854"/>
            <a:ext cx="11470492" cy="12170281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F2540C9A-E869-D41A-FE5B-A2F754F7930D}"/>
              </a:ext>
            </a:extLst>
          </p:cNvPr>
          <p:cNvSpPr/>
          <p:nvPr/>
        </p:nvSpPr>
        <p:spPr>
          <a:xfrm>
            <a:off x="-1527219" y="-2503797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AC2B3CE-7447-5BBE-FF96-DA498EA6E87D}"/>
              </a:ext>
            </a:extLst>
          </p:cNvPr>
          <p:cNvSpPr/>
          <p:nvPr/>
        </p:nvSpPr>
        <p:spPr>
          <a:xfrm>
            <a:off x="1661137" y="-6991240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A06AF5B-2DFE-4E81-E8BD-59CA65F0E27D}"/>
              </a:ext>
            </a:extLst>
          </p:cNvPr>
          <p:cNvSpPr/>
          <p:nvPr/>
        </p:nvSpPr>
        <p:spPr>
          <a:xfrm>
            <a:off x="9931734" y="-5018056"/>
            <a:ext cx="3228584" cy="3228584"/>
          </a:xfrm>
          <a:custGeom>
            <a:avLst/>
            <a:gdLst/>
            <a:ahLst/>
            <a:cxnLst/>
            <a:rect l="l" t="t" r="r" b="b"/>
            <a:pathLst>
              <a:path w="3228584" h="3228584">
                <a:moveTo>
                  <a:pt x="0" y="0"/>
                </a:moveTo>
                <a:lnTo>
                  <a:pt x="3228584" y="0"/>
                </a:lnTo>
                <a:lnTo>
                  <a:pt x="3228584" y="3228584"/>
                </a:lnTo>
                <a:lnTo>
                  <a:pt x="0" y="3228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A1C245C-4EDC-5BB9-DC4F-EECFBC2B3930}"/>
              </a:ext>
            </a:extLst>
          </p:cNvPr>
          <p:cNvSpPr/>
          <p:nvPr/>
        </p:nvSpPr>
        <p:spPr>
          <a:xfrm>
            <a:off x="1792190" y="484849"/>
            <a:ext cx="8808653" cy="5845629"/>
          </a:xfrm>
          <a:prstGeom prst="roundRect">
            <a:avLst/>
          </a:prstGeom>
          <a:solidFill>
            <a:schemeClr val="tx1">
              <a:alpha val="50000"/>
            </a:schemeClr>
          </a:soli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1000">
                  <a:schemeClr val="accent1">
                    <a:lumMod val="45000"/>
                    <a:lumOff val="55000"/>
                    <a:alpha val="7000"/>
                  </a:schemeClr>
                </a:gs>
                <a:gs pos="83000">
                  <a:srgbClr val="FF00F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10EBD5E-E318-66B0-04A4-D53FC6C6908C}"/>
              </a:ext>
            </a:extLst>
          </p:cNvPr>
          <p:cNvSpPr/>
          <p:nvPr/>
        </p:nvSpPr>
        <p:spPr>
          <a:xfrm rot="1365435">
            <a:off x="8772051" y="-644696"/>
            <a:ext cx="1718108" cy="1744272"/>
          </a:xfrm>
          <a:custGeom>
            <a:avLst/>
            <a:gdLst/>
            <a:ahLst/>
            <a:cxnLst/>
            <a:rect l="l" t="t" r="r" b="b"/>
            <a:pathLst>
              <a:path w="1718108" h="1744272">
                <a:moveTo>
                  <a:pt x="0" y="0"/>
                </a:moveTo>
                <a:lnTo>
                  <a:pt x="1718108" y="0"/>
                </a:lnTo>
                <a:lnTo>
                  <a:pt x="1718108" y="1744272"/>
                </a:lnTo>
                <a:lnTo>
                  <a:pt x="0" y="174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B13BAC-5D60-F083-D11E-C93AC9DCAA1C}"/>
              </a:ext>
            </a:extLst>
          </p:cNvPr>
          <p:cNvSpPr/>
          <p:nvPr/>
        </p:nvSpPr>
        <p:spPr>
          <a:xfrm flipH="1">
            <a:off x="9546744" y="-5552210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B64EAFB3-CC15-72E9-81DD-96887FA8F493}"/>
              </a:ext>
            </a:extLst>
          </p:cNvPr>
          <p:cNvSpPr/>
          <p:nvPr/>
        </p:nvSpPr>
        <p:spPr>
          <a:xfrm>
            <a:off x="7461659" y="-2371222"/>
            <a:ext cx="1116770" cy="1937995"/>
          </a:xfrm>
          <a:custGeom>
            <a:avLst/>
            <a:gdLst/>
            <a:ahLst/>
            <a:cxnLst/>
            <a:rect l="l" t="t" r="r" b="b"/>
            <a:pathLst>
              <a:path w="2992419" h="5192917">
                <a:moveTo>
                  <a:pt x="0" y="0"/>
                </a:moveTo>
                <a:lnTo>
                  <a:pt x="2992419" y="0"/>
                </a:lnTo>
                <a:lnTo>
                  <a:pt x="2992419" y="5192917"/>
                </a:lnTo>
                <a:lnTo>
                  <a:pt x="0" y="519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2E259B10-CDFC-0A56-5E70-1D801D1ABED4}"/>
              </a:ext>
            </a:extLst>
          </p:cNvPr>
          <p:cNvSpPr/>
          <p:nvPr/>
        </p:nvSpPr>
        <p:spPr>
          <a:xfrm>
            <a:off x="8133369" y="-4790545"/>
            <a:ext cx="937659" cy="996185"/>
          </a:xfrm>
          <a:custGeom>
            <a:avLst/>
            <a:gdLst/>
            <a:ahLst/>
            <a:cxnLst/>
            <a:rect l="l" t="t" r="r" b="b"/>
            <a:pathLst>
              <a:path w="3112842" h="3307137">
                <a:moveTo>
                  <a:pt x="0" y="0"/>
                </a:moveTo>
                <a:lnTo>
                  <a:pt x="3112842" y="0"/>
                </a:lnTo>
                <a:lnTo>
                  <a:pt x="3112842" y="3307137"/>
                </a:lnTo>
                <a:lnTo>
                  <a:pt x="0" y="3307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5880303-40E0-375E-1DCD-3A9A315FB257}"/>
              </a:ext>
            </a:extLst>
          </p:cNvPr>
          <p:cNvSpPr/>
          <p:nvPr/>
        </p:nvSpPr>
        <p:spPr>
          <a:xfrm>
            <a:off x="7550353" y="-3228157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F893AF46-48E0-023D-F4D5-580E613EDFBB}"/>
              </a:ext>
            </a:extLst>
          </p:cNvPr>
          <p:cNvSpPr/>
          <p:nvPr/>
        </p:nvSpPr>
        <p:spPr>
          <a:xfrm rot="3772980">
            <a:off x="1118298" y="-4845096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73287-8344-E9AA-3525-68F4269DCFD3}"/>
              </a:ext>
            </a:extLst>
          </p:cNvPr>
          <p:cNvSpPr txBox="1"/>
          <p:nvPr/>
        </p:nvSpPr>
        <p:spPr>
          <a:xfrm>
            <a:off x="1329993" y="-3697633"/>
            <a:ext cx="5978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solidFill>
                  <a:srgbClr val="8CC2F4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ƯU – NHƯỢC </a:t>
            </a:r>
            <a:r>
              <a:rPr lang="vi-VN" sz="5400" b="1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CỦA </a:t>
            </a:r>
            <a:endParaRPr lang="en-US" sz="5400" b="1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vi-VN" sz="5400" b="1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CÔNG NGHỆ AI</a:t>
            </a:r>
            <a:endParaRPr lang="en-US" sz="5400" dirty="0"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sz="5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789BAB-D8C8-192D-F24F-1024D3468F36}"/>
              </a:ext>
            </a:extLst>
          </p:cNvPr>
          <p:cNvSpPr txBox="1"/>
          <p:nvPr/>
        </p:nvSpPr>
        <p:spPr>
          <a:xfrm>
            <a:off x="3377280" y="-5765944"/>
            <a:ext cx="128272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97B80-AB19-B730-65BA-E7E6232DDBAD}"/>
              </a:ext>
            </a:extLst>
          </p:cNvPr>
          <p:cNvSpPr/>
          <p:nvPr/>
        </p:nvSpPr>
        <p:spPr>
          <a:xfrm>
            <a:off x="2457808" y="1747369"/>
            <a:ext cx="7430484" cy="1740873"/>
          </a:xfrm>
          <a:prstGeom prst="round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4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8D59F70A-E203-F0AB-19CF-DD5A432CFB89}"/>
              </a:ext>
            </a:extLst>
          </p:cNvPr>
          <p:cNvSpPr/>
          <p:nvPr/>
        </p:nvSpPr>
        <p:spPr>
          <a:xfrm>
            <a:off x="622325" y="660968"/>
            <a:ext cx="1789224" cy="2897528"/>
          </a:xfrm>
          <a:custGeom>
            <a:avLst/>
            <a:gdLst/>
            <a:ahLst/>
            <a:cxnLst/>
            <a:rect l="l" t="t" r="r" b="b"/>
            <a:pathLst>
              <a:path w="1789224" h="2897528">
                <a:moveTo>
                  <a:pt x="0" y="0"/>
                </a:moveTo>
                <a:lnTo>
                  <a:pt x="1789224" y="0"/>
                </a:lnTo>
                <a:lnTo>
                  <a:pt x="1789224" y="2897528"/>
                </a:lnTo>
                <a:lnTo>
                  <a:pt x="0" y="2897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ABE9C9B3-2453-A46F-BF35-FCE9C639A27A}"/>
              </a:ext>
            </a:extLst>
          </p:cNvPr>
          <p:cNvSpPr/>
          <p:nvPr/>
        </p:nvSpPr>
        <p:spPr>
          <a:xfrm rot="3772980">
            <a:off x="10005473" y="3147054"/>
            <a:ext cx="1263444" cy="1216066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F8416C-D0F7-F908-5C41-A30C389B77E3}"/>
              </a:ext>
            </a:extLst>
          </p:cNvPr>
          <p:cNvSpPr txBox="1"/>
          <p:nvPr/>
        </p:nvSpPr>
        <p:spPr>
          <a:xfrm>
            <a:off x="3402513" y="892003"/>
            <a:ext cx="6157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CÚ PHÁP KHAI BÁO HÀM</a:t>
            </a:r>
          </a:p>
        </p:txBody>
      </p:sp>
      <p:pic>
        <p:nvPicPr>
          <p:cNvPr id="41" name="Picture 40" descr="A blue water drop with a sad face&#10;&#10;Description automatically generated with low confidence">
            <a:extLst>
              <a:ext uri="{FF2B5EF4-FFF2-40B4-BE49-F238E27FC236}">
                <a16:creationId xmlns:a16="http://schemas.microsoft.com/office/drawing/2014/main" id="{C680719C-2EC4-AA7E-FACC-1F10678D9F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9" y="725271"/>
            <a:ext cx="916946" cy="95973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B9B286F-CB0F-0414-4752-559792171DCF}"/>
              </a:ext>
            </a:extLst>
          </p:cNvPr>
          <p:cNvSpPr txBox="1"/>
          <p:nvPr/>
        </p:nvSpPr>
        <p:spPr>
          <a:xfrm>
            <a:off x="2257449" y="1731953"/>
            <a:ext cx="7677102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1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functionName</a:t>
            </a:r>
            <a:r>
              <a:rPr lang="en-US" sz="1800" b="1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(parameter1, parameter2,...){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	statement(s);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return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2" name="Rectangle: Rounded Corners 35">
            <a:extLst>
              <a:ext uri="{FF2B5EF4-FFF2-40B4-BE49-F238E27FC236}">
                <a16:creationId xmlns:a16="http://schemas.microsoft.com/office/drawing/2014/main" id="{34284E70-9CB8-340B-C533-82C872DD618B}"/>
              </a:ext>
            </a:extLst>
          </p:cNvPr>
          <p:cNvSpPr/>
          <p:nvPr/>
        </p:nvSpPr>
        <p:spPr>
          <a:xfrm>
            <a:off x="2752344" y="1840652"/>
            <a:ext cx="1197864" cy="3740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8" name="Rectangle: Rounded Corners 36">
            <a:extLst>
              <a:ext uri="{FF2B5EF4-FFF2-40B4-BE49-F238E27FC236}">
                <a16:creationId xmlns:a16="http://schemas.microsoft.com/office/drawing/2014/main" id="{FD1C131E-FD35-54B3-C454-9AFE1E5177B3}"/>
              </a:ext>
            </a:extLst>
          </p:cNvPr>
          <p:cNvSpPr/>
          <p:nvPr/>
        </p:nvSpPr>
        <p:spPr>
          <a:xfrm rot="5400000">
            <a:off x="5607633" y="4214334"/>
            <a:ext cx="1483233" cy="1098428"/>
          </a:xfrm>
          <a:prstGeom prst="roundRect">
            <a:avLst/>
          </a:prstGeom>
          <a:solidFill>
            <a:srgbClr val="3C75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1C65F886-7CBD-6B22-32A6-A27318803937}"/>
              </a:ext>
            </a:extLst>
          </p:cNvPr>
          <p:cNvSpPr txBox="1"/>
          <p:nvPr/>
        </p:nvSpPr>
        <p:spPr>
          <a:xfrm>
            <a:off x="6081846" y="3626385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6" name="TextBox 42">
            <a:extLst>
              <a:ext uri="{FF2B5EF4-FFF2-40B4-BE49-F238E27FC236}">
                <a16:creationId xmlns:a16="http://schemas.microsoft.com/office/drawing/2014/main" id="{711BD73B-EA01-FCB9-E62D-152663EEF25C}"/>
              </a:ext>
            </a:extLst>
          </p:cNvPr>
          <p:cNvSpPr txBox="1"/>
          <p:nvPr/>
        </p:nvSpPr>
        <p:spPr>
          <a:xfrm>
            <a:off x="5836387" y="4227489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khóa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>
                <a:solidFill>
                  <a:schemeClr val="accent2"/>
                </a:solidFill>
                <a:latin typeface="Calibri "/>
              </a:rPr>
              <a:t>‘function’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khai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báo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hàm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74480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1" y="-14910744"/>
            <a:ext cx="12192000" cy="32190267"/>
          </a:xfrm>
          <a:prstGeom prst="rect">
            <a:avLst/>
          </a:prstGeom>
        </p:spPr>
      </p:pic>
      <p:sp>
        <p:nvSpPr>
          <p:cNvPr id="26" name="Freeform 4">
            <a:extLst>
              <a:ext uri="{FF2B5EF4-FFF2-40B4-BE49-F238E27FC236}">
                <a16:creationId xmlns:a16="http://schemas.microsoft.com/office/drawing/2014/main" id="{00477B97-115B-74ED-6F7A-6ACB551F5B70}"/>
              </a:ext>
            </a:extLst>
          </p:cNvPr>
          <p:cNvSpPr/>
          <p:nvPr/>
        </p:nvSpPr>
        <p:spPr>
          <a:xfrm rot="5400000" flipH="1" flipV="1">
            <a:off x="371616" y="-3704854"/>
            <a:ext cx="11470492" cy="12170281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F2540C9A-E869-D41A-FE5B-A2F754F7930D}"/>
              </a:ext>
            </a:extLst>
          </p:cNvPr>
          <p:cNvSpPr/>
          <p:nvPr/>
        </p:nvSpPr>
        <p:spPr>
          <a:xfrm>
            <a:off x="-1527219" y="-2503797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A06AF5B-2DFE-4E81-E8BD-59CA65F0E27D}"/>
              </a:ext>
            </a:extLst>
          </p:cNvPr>
          <p:cNvSpPr/>
          <p:nvPr/>
        </p:nvSpPr>
        <p:spPr>
          <a:xfrm>
            <a:off x="9931734" y="-5018056"/>
            <a:ext cx="3228584" cy="3228584"/>
          </a:xfrm>
          <a:custGeom>
            <a:avLst/>
            <a:gdLst/>
            <a:ahLst/>
            <a:cxnLst/>
            <a:rect l="l" t="t" r="r" b="b"/>
            <a:pathLst>
              <a:path w="3228584" h="3228584">
                <a:moveTo>
                  <a:pt x="0" y="0"/>
                </a:moveTo>
                <a:lnTo>
                  <a:pt x="3228584" y="0"/>
                </a:lnTo>
                <a:lnTo>
                  <a:pt x="3228584" y="3228584"/>
                </a:lnTo>
                <a:lnTo>
                  <a:pt x="0" y="3228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A1C245C-4EDC-5BB9-DC4F-EECFBC2B3930}"/>
              </a:ext>
            </a:extLst>
          </p:cNvPr>
          <p:cNvSpPr/>
          <p:nvPr/>
        </p:nvSpPr>
        <p:spPr>
          <a:xfrm>
            <a:off x="1792190" y="484849"/>
            <a:ext cx="8808653" cy="5845629"/>
          </a:xfrm>
          <a:prstGeom prst="roundRect">
            <a:avLst/>
          </a:prstGeom>
          <a:solidFill>
            <a:schemeClr val="tx1">
              <a:alpha val="50000"/>
            </a:schemeClr>
          </a:soli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1000">
                  <a:schemeClr val="accent1">
                    <a:lumMod val="45000"/>
                    <a:lumOff val="55000"/>
                    <a:alpha val="7000"/>
                  </a:schemeClr>
                </a:gs>
                <a:gs pos="83000">
                  <a:srgbClr val="FF00F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10EBD5E-E318-66B0-04A4-D53FC6C6908C}"/>
              </a:ext>
            </a:extLst>
          </p:cNvPr>
          <p:cNvSpPr/>
          <p:nvPr/>
        </p:nvSpPr>
        <p:spPr>
          <a:xfrm rot="1365435">
            <a:off x="535771" y="1254805"/>
            <a:ext cx="1718108" cy="1744272"/>
          </a:xfrm>
          <a:custGeom>
            <a:avLst/>
            <a:gdLst/>
            <a:ahLst/>
            <a:cxnLst/>
            <a:rect l="l" t="t" r="r" b="b"/>
            <a:pathLst>
              <a:path w="1718108" h="1744272">
                <a:moveTo>
                  <a:pt x="0" y="0"/>
                </a:moveTo>
                <a:lnTo>
                  <a:pt x="1718108" y="0"/>
                </a:lnTo>
                <a:lnTo>
                  <a:pt x="1718108" y="1744272"/>
                </a:lnTo>
                <a:lnTo>
                  <a:pt x="0" y="174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B13BAC-5D60-F083-D11E-C93AC9DCAA1C}"/>
              </a:ext>
            </a:extLst>
          </p:cNvPr>
          <p:cNvSpPr/>
          <p:nvPr/>
        </p:nvSpPr>
        <p:spPr>
          <a:xfrm flipH="1">
            <a:off x="9546744" y="-5552210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B64EAFB3-CC15-72E9-81DD-96887FA8F493}"/>
              </a:ext>
            </a:extLst>
          </p:cNvPr>
          <p:cNvSpPr/>
          <p:nvPr/>
        </p:nvSpPr>
        <p:spPr>
          <a:xfrm>
            <a:off x="7461659" y="-2371222"/>
            <a:ext cx="1116770" cy="1937995"/>
          </a:xfrm>
          <a:custGeom>
            <a:avLst/>
            <a:gdLst/>
            <a:ahLst/>
            <a:cxnLst/>
            <a:rect l="l" t="t" r="r" b="b"/>
            <a:pathLst>
              <a:path w="2992419" h="5192917">
                <a:moveTo>
                  <a:pt x="0" y="0"/>
                </a:moveTo>
                <a:lnTo>
                  <a:pt x="2992419" y="0"/>
                </a:lnTo>
                <a:lnTo>
                  <a:pt x="2992419" y="5192917"/>
                </a:lnTo>
                <a:lnTo>
                  <a:pt x="0" y="519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2E259B10-CDFC-0A56-5E70-1D801D1ABED4}"/>
              </a:ext>
            </a:extLst>
          </p:cNvPr>
          <p:cNvSpPr/>
          <p:nvPr/>
        </p:nvSpPr>
        <p:spPr>
          <a:xfrm>
            <a:off x="8133369" y="-4790545"/>
            <a:ext cx="937659" cy="996185"/>
          </a:xfrm>
          <a:custGeom>
            <a:avLst/>
            <a:gdLst/>
            <a:ahLst/>
            <a:cxnLst/>
            <a:rect l="l" t="t" r="r" b="b"/>
            <a:pathLst>
              <a:path w="3112842" h="3307137">
                <a:moveTo>
                  <a:pt x="0" y="0"/>
                </a:moveTo>
                <a:lnTo>
                  <a:pt x="3112842" y="0"/>
                </a:lnTo>
                <a:lnTo>
                  <a:pt x="3112842" y="3307137"/>
                </a:lnTo>
                <a:lnTo>
                  <a:pt x="0" y="3307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5880303-40E0-375E-1DCD-3A9A315FB257}"/>
              </a:ext>
            </a:extLst>
          </p:cNvPr>
          <p:cNvSpPr/>
          <p:nvPr/>
        </p:nvSpPr>
        <p:spPr>
          <a:xfrm>
            <a:off x="7550353" y="-3228157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F893AF46-48E0-023D-F4D5-580E613EDFBB}"/>
              </a:ext>
            </a:extLst>
          </p:cNvPr>
          <p:cNvSpPr/>
          <p:nvPr/>
        </p:nvSpPr>
        <p:spPr>
          <a:xfrm rot="3772980">
            <a:off x="1118298" y="-4845096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97B80-AB19-B730-65BA-E7E6232DDBAD}"/>
              </a:ext>
            </a:extLst>
          </p:cNvPr>
          <p:cNvSpPr/>
          <p:nvPr/>
        </p:nvSpPr>
        <p:spPr>
          <a:xfrm>
            <a:off x="2457808" y="1747369"/>
            <a:ext cx="7430484" cy="1740873"/>
          </a:xfrm>
          <a:prstGeom prst="round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4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8D59F70A-E203-F0AB-19CF-DD5A432CFB89}"/>
              </a:ext>
            </a:extLst>
          </p:cNvPr>
          <p:cNvSpPr/>
          <p:nvPr/>
        </p:nvSpPr>
        <p:spPr>
          <a:xfrm rot="20831929" flipH="1">
            <a:off x="9577026" y="-294052"/>
            <a:ext cx="1789224" cy="2897528"/>
          </a:xfrm>
          <a:custGeom>
            <a:avLst/>
            <a:gdLst/>
            <a:ahLst/>
            <a:cxnLst/>
            <a:rect l="l" t="t" r="r" b="b"/>
            <a:pathLst>
              <a:path w="1789224" h="2897528">
                <a:moveTo>
                  <a:pt x="0" y="0"/>
                </a:moveTo>
                <a:lnTo>
                  <a:pt x="1789224" y="0"/>
                </a:lnTo>
                <a:lnTo>
                  <a:pt x="1789224" y="2897528"/>
                </a:lnTo>
                <a:lnTo>
                  <a:pt x="0" y="2897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ABE9C9B3-2453-A46F-BF35-FCE9C639A27A}"/>
              </a:ext>
            </a:extLst>
          </p:cNvPr>
          <p:cNvSpPr/>
          <p:nvPr/>
        </p:nvSpPr>
        <p:spPr>
          <a:xfrm rot="3772980">
            <a:off x="4468723" y="5649179"/>
            <a:ext cx="1263444" cy="1216066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F8416C-D0F7-F908-5C41-A30C389B77E3}"/>
              </a:ext>
            </a:extLst>
          </p:cNvPr>
          <p:cNvSpPr txBox="1"/>
          <p:nvPr/>
        </p:nvSpPr>
        <p:spPr>
          <a:xfrm>
            <a:off x="3402513" y="892003"/>
            <a:ext cx="6157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CÚ PHÁP KHAI BÁO HÀM</a:t>
            </a:r>
          </a:p>
        </p:txBody>
      </p:sp>
      <p:pic>
        <p:nvPicPr>
          <p:cNvPr id="41" name="Picture 40" descr="A blue water drop with a sad face&#10;&#10;Description automatically generated with low confidence">
            <a:extLst>
              <a:ext uri="{FF2B5EF4-FFF2-40B4-BE49-F238E27FC236}">
                <a16:creationId xmlns:a16="http://schemas.microsoft.com/office/drawing/2014/main" id="{C680719C-2EC4-AA7E-FACC-1F10678D9F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9" y="725271"/>
            <a:ext cx="916946" cy="95973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B9B286F-CB0F-0414-4752-559792171DCF}"/>
              </a:ext>
            </a:extLst>
          </p:cNvPr>
          <p:cNvSpPr txBox="1"/>
          <p:nvPr/>
        </p:nvSpPr>
        <p:spPr>
          <a:xfrm>
            <a:off x="2257449" y="1731953"/>
            <a:ext cx="7677102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1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functionName</a:t>
            </a:r>
            <a:r>
              <a:rPr lang="en-US" sz="1800" b="1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(parameter1, parameter2,...){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	statement(s);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return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2" name="Rectangle: Rounded Corners 35">
            <a:extLst>
              <a:ext uri="{FF2B5EF4-FFF2-40B4-BE49-F238E27FC236}">
                <a16:creationId xmlns:a16="http://schemas.microsoft.com/office/drawing/2014/main" id="{34284E70-9CB8-340B-C533-82C872DD618B}"/>
              </a:ext>
            </a:extLst>
          </p:cNvPr>
          <p:cNvSpPr/>
          <p:nvPr/>
        </p:nvSpPr>
        <p:spPr>
          <a:xfrm>
            <a:off x="3960764" y="1860082"/>
            <a:ext cx="1781394" cy="3740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Rectangle: Rounded Corners 36">
            <a:extLst>
              <a:ext uri="{FF2B5EF4-FFF2-40B4-BE49-F238E27FC236}">
                <a16:creationId xmlns:a16="http://schemas.microsoft.com/office/drawing/2014/main" id="{CAAD5CDA-1606-CB0F-D231-573A40B7BB76}"/>
              </a:ext>
            </a:extLst>
          </p:cNvPr>
          <p:cNvSpPr/>
          <p:nvPr/>
        </p:nvSpPr>
        <p:spPr>
          <a:xfrm rot="5400000">
            <a:off x="2304116" y="4214333"/>
            <a:ext cx="1483233" cy="1098428"/>
          </a:xfrm>
          <a:prstGeom prst="roundRect">
            <a:avLst/>
          </a:prstGeom>
          <a:solidFill>
            <a:srgbClr val="3C75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36">
            <a:extLst>
              <a:ext uri="{FF2B5EF4-FFF2-40B4-BE49-F238E27FC236}">
                <a16:creationId xmlns:a16="http://schemas.microsoft.com/office/drawing/2014/main" id="{FD1C131E-FD35-54B3-C454-9AFE1E5177B3}"/>
              </a:ext>
            </a:extLst>
          </p:cNvPr>
          <p:cNvSpPr/>
          <p:nvPr/>
        </p:nvSpPr>
        <p:spPr>
          <a:xfrm rot="5400000">
            <a:off x="5607633" y="4214334"/>
            <a:ext cx="1483233" cy="10984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1C65F886-7CBD-6B22-32A6-A27318803937}"/>
              </a:ext>
            </a:extLst>
          </p:cNvPr>
          <p:cNvSpPr txBox="1"/>
          <p:nvPr/>
        </p:nvSpPr>
        <p:spPr>
          <a:xfrm>
            <a:off x="6081846" y="3626385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09ED94C-C2D3-6702-A9F2-3D40A63FA10C}"/>
              </a:ext>
            </a:extLst>
          </p:cNvPr>
          <p:cNvSpPr txBox="1"/>
          <p:nvPr/>
        </p:nvSpPr>
        <p:spPr>
          <a:xfrm>
            <a:off x="2772233" y="3626383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7" name="TextBox 42">
            <a:extLst>
              <a:ext uri="{FF2B5EF4-FFF2-40B4-BE49-F238E27FC236}">
                <a16:creationId xmlns:a16="http://schemas.microsoft.com/office/drawing/2014/main" id="{61E8DD45-914C-E056-54DF-8DEC8D70C9D9}"/>
              </a:ext>
            </a:extLst>
          </p:cNvPr>
          <p:cNvSpPr txBox="1"/>
          <p:nvPr/>
        </p:nvSpPr>
        <p:spPr>
          <a:xfrm>
            <a:off x="2526774" y="4227487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khóa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>
                <a:solidFill>
                  <a:schemeClr val="accent2"/>
                </a:solidFill>
                <a:latin typeface="Calibri "/>
              </a:rPr>
              <a:t>‘function’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khai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báo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hàm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10" name="TextBox 42">
            <a:extLst>
              <a:ext uri="{FF2B5EF4-FFF2-40B4-BE49-F238E27FC236}">
                <a16:creationId xmlns:a16="http://schemas.microsoft.com/office/drawing/2014/main" id="{710B144C-2EA7-2407-CC13-849C1566D77F}"/>
              </a:ext>
            </a:extLst>
          </p:cNvPr>
          <p:cNvSpPr txBox="1"/>
          <p:nvPr/>
        </p:nvSpPr>
        <p:spPr>
          <a:xfrm>
            <a:off x="5836387" y="4239096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Đặt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</a:p>
          <a:p>
            <a:pPr algn="ctr"/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tên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hàm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tuân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thủ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quy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tắc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164877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1" y="-14910744"/>
            <a:ext cx="12192000" cy="32190267"/>
          </a:xfrm>
          <a:prstGeom prst="rect">
            <a:avLst/>
          </a:prstGeom>
        </p:spPr>
      </p:pic>
      <p:sp>
        <p:nvSpPr>
          <p:cNvPr id="26" name="Freeform 4">
            <a:extLst>
              <a:ext uri="{FF2B5EF4-FFF2-40B4-BE49-F238E27FC236}">
                <a16:creationId xmlns:a16="http://schemas.microsoft.com/office/drawing/2014/main" id="{00477B97-115B-74ED-6F7A-6ACB551F5B70}"/>
              </a:ext>
            </a:extLst>
          </p:cNvPr>
          <p:cNvSpPr/>
          <p:nvPr/>
        </p:nvSpPr>
        <p:spPr>
          <a:xfrm rot="5400000" flipH="1" flipV="1">
            <a:off x="371616" y="-3704854"/>
            <a:ext cx="11470492" cy="12170281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F2540C9A-E869-D41A-FE5B-A2F754F7930D}"/>
              </a:ext>
            </a:extLst>
          </p:cNvPr>
          <p:cNvSpPr/>
          <p:nvPr/>
        </p:nvSpPr>
        <p:spPr>
          <a:xfrm>
            <a:off x="-1527219" y="-2503797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AC2B3CE-7447-5BBE-FF96-DA498EA6E87D}"/>
              </a:ext>
            </a:extLst>
          </p:cNvPr>
          <p:cNvSpPr/>
          <p:nvPr/>
        </p:nvSpPr>
        <p:spPr>
          <a:xfrm>
            <a:off x="1661137" y="-6991240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A06AF5B-2DFE-4E81-E8BD-59CA65F0E27D}"/>
              </a:ext>
            </a:extLst>
          </p:cNvPr>
          <p:cNvSpPr/>
          <p:nvPr/>
        </p:nvSpPr>
        <p:spPr>
          <a:xfrm>
            <a:off x="9931734" y="-5018056"/>
            <a:ext cx="3228584" cy="3228584"/>
          </a:xfrm>
          <a:custGeom>
            <a:avLst/>
            <a:gdLst/>
            <a:ahLst/>
            <a:cxnLst/>
            <a:rect l="l" t="t" r="r" b="b"/>
            <a:pathLst>
              <a:path w="3228584" h="3228584">
                <a:moveTo>
                  <a:pt x="0" y="0"/>
                </a:moveTo>
                <a:lnTo>
                  <a:pt x="3228584" y="0"/>
                </a:lnTo>
                <a:lnTo>
                  <a:pt x="3228584" y="3228584"/>
                </a:lnTo>
                <a:lnTo>
                  <a:pt x="0" y="3228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A1C245C-4EDC-5BB9-DC4F-EECFBC2B3930}"/>
              </a:ext>
            </a:extLst>
          </p:cNvPr>
          <p:cNvSpPr/>
          <p:nvPr/>
        </p:nvSpPr>
        <p:spPr>
          <a:xfrm>
            <a:off x="1792190" y="484849"/>
            <a:ext cx="8808653" cy="5845629"/>
          </a:xfrm>
          <a:prstGeom prst="roundRect">
            <a:avLst/>
          </a:prstGeom>
          <a:solidFill>
            <a:schemeClr val="tx1">
              <a:alpha val="50000"/>
            </a:schemeClr>
          </a:soli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1000">
                  <a:schemeClr val="accent1">
                    <a:lumMod val="45000"/>
                    <a:lumOff val="55000"/>
                    <a:alpha val="7000"/>
                  </a:schemeClr>
                </a:gs>
                <a:gs pos="83000">
                  <a:srgbClr val="FF00F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10EBD5E-E318-66B0-04A4-D53FC6C6908C}"/>
              </a:ext>
            </a:extLst>
          </p:cNvPr>
          <p:cNvSpPr/>
          <p:nvPr/>
        </p:nvSpPr>
        <p:spPr>
          <a:xfrm rot="1365435">
            <a:off x="380834" y="3735387"/>
            <a:ext cx="1718108" cy="1744272"/>
          </a:xfrm>
          <a:custGeom>
            <a:avLst/>
            <a:gdLst/>
            <a:ahLst/>
            <a:cxnLst/>
            <a:rect l="l" t="t" r="r" b="b"/>
            <a:pathLst>
              <a:path w="1718108" h="1744272">
                <a:moveTo>
                  <a:pt x="0" y="0"/>
                </a:moveTo>
                <a:lnTo>
                  <a:pt x="1718108" y="0"/>
                </a:lnTo>
                <a:lnTo>
                  <a:pt x="1718108" y="1744272"/>
                </a:lnTo>
                <a:lnTo>
                  <a:pt x="0" y="174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B13BAC-5D60-F083-D11E-C93AC9DCAA1C}"/>
              </a:ext>
            </a:extLst>
          </p:cNvPr>
          <p:cNvSpPr/>
          <p:nvPr/>
        </p:nvSpPr>
        <p:spPr>
          <a:xfrm flipH="1">
            <a:off x="9546744" y="-5552210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B64EAFB3-CC15-72E9-81DD-96887FA8F493}"/>
              </a:ext>
            </a:extLst>
          </p:cNvPr>
          <p:cNvSpPr/>
          <p:nvPr/>
        </p:nvSpPr>
        <p:spPr>
          <a:xfrm>
            <a:off x="7461659" y="-2371222"/>
            <a:ext cx="1116770" cy="1937995"/>
          </a:xfrm>
          <a:custGeom>
            <a:avLst/>
            <a:gdLst/>
            <a:ahLst/>
            <a:cxnLst/>
            <a:rect l="l" t="t" r="r" b="b"/>
            <a:pathLst>
              <a:path w="2992419" h="5192917">
                <a:moveTo>
                  <a:pt x="0" y="0"/>
                </a:moveTo>
                <a:lnTo>
                  <a:pt x="2992419" y="0"/>
                </a:lnTo>
                <a:lnTo>
                  <a:pt x="2992419" y="5192917"/>
                </a:lnTo>
                <a:lnTo>
                  <a:pt x="0" y="519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2E259B10-CDFC-0A56-5E70-1D801D1ABED4}"/>
              </a:ext>
            </a:extLst>
          </p:cNvPr>
          <p:cNvSpPr/>
          <p:nvPr/>
        </p:nvSpPr>
        <p:spPr>
          <a:xfrm>
            <a:off x="8133369" y="-4790545"/>
            <a:ext cx="937659" cy="996185"/>
          </a:xfrm>
          <a:custGeom>
            <a:avLst/>
            <a:gdLst/>
            <a:ahLst/>
            <a:cxnLst/>
            <a:rect l="l" t="t" r="r" b="b"/>
            <a:pathLst>
              <a:path w="3112842" h="3307137">
                <a:moveTo>
                  <a:pt x="0" y="0"/>
                </a:moveTo>
                <a:lnTo>
                  <a:pt x="3112842" y="0"/>
                </a:lnTo>
                <a:lnTo>
                  <a:pt x="3112842" y="3307137"/>
                </a:lnTo>
                <a:lnTo>
                  <a:pt x="0" y="3307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5880303-40E0-375E-1DCD-3A9A315FB257}"/>
              </a:ext>
            </a:extLst>
          </p:cNvPr>
          <p:cNvSpPr/>
          <p:nvPr/>
        </p:nvSpPr>
        <p:spPr>
          <a:xfrm>
            <a:off x="7550353" y="-3228157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F893AF46-48E0-023D-F4D5-580E613EDFBB}"/>
              </a:ext>
            </a:extLst>
          </p:cNvPr>
          <p:cNvSpPr/>
          <p:nvPr/>
        </p:nvSpPr>
        <p:spPr>
          <a:xfrm rot="3772980">
            <a:off x="1118298" y="-4845096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97B80-AB19-B730-65BA-E7E6232DDBAD}"/>
              </a:ext>
            </a:extLst>
          </p:cNvPr>
          <p:cNvSpPr/>
          <p:nvPr/>
        </p:nvSpPr>
        <p:spPr>
          <a:xfrm>
            <a:off x="2457808" y="1747369"/>
            <a:ext cx="7430484" cy="1740873"/>
          </a:xfrm>
          <a:prstGeom prst="round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4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8D59F70A-E203-F0AB-19CF-DD5A432CFB89}"/>
              </a:ext>
            </a:extLst>
          </p:cNvPr>
          <p:cNvSpPr/>
          <p:nvPr/>
        </p:nvSpPr>
        <p:spPr>
          <a:xfrm flipH="1">
            <a:off x="9858727" y="3956204"/>
            <a:ext cx="1789224" cy="2897528"/>
          </a:xfrm>
          <a:custGeom>
            <a:avLst/>
            <a:gdLst/>
            <a:ahLst/>
            <a:cxnLst/>
            <a:rect l="l" t="t" r="r" b="b"/>
            <a:pathLst>
              <a:path w="1789224" h="2897528">
                <a:moveTo>
                  <a:pt x="0" y="0"/>
                </a:moveTo>
                <a:lnTo>
                  <a:pt x="1789224" y="0"/>
                </a:lnTo>
                <a:lnTo>
                  <a:pt x="1789224" y="2897528"/>
                </a:lnTo>
                <a:lnTo>
                  <a:pt x="0" y="2897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ABE9C9B3-2453-A46F-BF35-FCE9C639A27A}"/>
              </a:ext>
            </a:extLst>
          </p:cNvPr>
          <p:cNvSpPr/>
          <p:nvPr/>
        </p:nvSpPr>
        <p:spPr>
          <a:xfrm rot="3772980">
            <a:off x="3386919" y="-282519"/>
            <a:ext cx="1263444" cy="1216066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F8416C-D0F7-F908-5C41-A30C389B77E3}"/>
              </a:ext>
            </a:extLst>
          </p:cNvPr>
          <p:cNvSpPr txBox="1"/>
          <p:nvPr/>
        </p:nvSpPr>
        <p:spPr>
          <a:xfrm>
            <a:off x="3402513" y="892003"/>
            <a:ext cx="6157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CÚ PHÁP KHAI BÁO HÀM</a:t>
            </a:r>
          </a:p>
        </p:txBody>
      </p:sp>
      <p:pic>
        <p:nvPicPr>
          <p:cNvPr id="41" name="Picture 40" descr="A blue water drop with a sad face&#10;&#10;Description automatically generated with low confidence">
            <a:extLst>
              <a:ext uri="{FF2B5EF4-FFF2-40B4-BE49-F238E27FC236}">
                <a16:creationId xmlns:a16="http://schemas.microsoft.com/office/drawing/2014/main" id="{C680719C-2EC4-AA7E-FACC-1F10678D9F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9" y="725271"/>
            <a:ext cx="916946" cy="95973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B9B286F-CB0F-0414-4752-559792171DCF}"/>
              </a:ext>
            </a:extLst>
          </p:cNvPr>
          <p:cNvSpPr txBox="1"/>
          <p:nvPr/>
        </p:nvSpPr>
        <p:spPr>
          <a:xfrm>
            <a:off x="2257449" y="1731953"/>
            <a:ext cx="7677102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1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functionName</a:t>
            </a:r>
            <a:r>
              <a:rPr lang="en-US" sz="1800" b="1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(parameter1, parameter2,...){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	statement(s);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return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2" name="Rectangle: Rounded Corners 35">
            <a:extLst>
              <a:ext uri="{FF2B5EF4-FFF2-40B4-BE49-F238E27FC236}">
                <a16:creationId xmlns:a16="http://schemas.microsoft.com/office/drawing/2014/main" id="{34284E70-9CB8-340B-C533-82C872DD618B}"/>
              </a:ext>
            </a:extLst>
          </p:cNvPr>
          <p:cNvSpPr/>
          <p:nvPr/>
        </p:nvSpPr>
        <p:spPr>
          <a:xfrm>
            <a:off x="5777798" y="1819451"/>
            <a:ext cx="3884362" cy="3740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4" name="Rectangle: Rounded Corners 36">
            <a:extLst>
              <a:ext uri="{FF2B5EF4-FFF2-40B4-BE49-F238E27FC236}">
                <a16:creationId xmlns:a16="http://schemas.microsoft.com/office/drawing/2014/main" id="{9138DF67-705D-EEE9-DBE1-B1EFA13CCF28}"/>
              </a:ext>
            </a:extLst>
          </p:cNvPr>
          <p:cNvSpPr/>
          <p:nvPr/>
        </p:nvSpPr>
        <p:spPr>
          <a:xfrm rot="5400000">
            <a:off x="2304116" y="4214333"/>
            <a:ext cx="1483233" cy="1098428"/>
          </a:xfrm>
          <a:prstGeom prst="roundRect">
            <a:avLst/>
          </a:prstGeom>
          <a:solidFill>
            <a:srgbClr val="3C75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: Rounded Corners 36">
            <a:extLst>
              <a:ext uri="{FF2B5EF4-FFF2-40B4-BE49-F238E27FC236}">
                <a16:creationId xmlns:a16="http://schemas.microsoft.com/office/drawing/2014/main" id="{5E99AE21-47DF-D69C-C53E-D948B77BBEC1}"/>
              </a:ext>
            </a:extLst>
          </p:cNvPr>
          <p:cNvSpPr/>
          <p:nvPr/>
        </p:nvSpPr>
        <p:spPr>
          <a:xfrm rot="5400000">
            <a:off x="3970279" y="4214332"/>
            <a:ext cx="1483233" cy="10984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2CF5C1A6-3036-ED22-CFAE-F96EDFAE405F}"/>
              </a:ext>
            </a:extLst>
          </p:cNvPr>
          <p:cNvSpPr txBox="1"/>
          <p:nvPr/>
        </p:nvSpPr>
        <p:spPr>
          <a:xfrm>
            <a:off x="4444492" y="3626384"/>
            <a:ext cx="11013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A2A82C7E-596C-F261-49AF-570057EEF671}"/>
              </a:ext>
            </a:extLst>
          </p:cNvPr>
          <p:cNvSpPr txBox="1"/>
          <p:nvPr/>
        </p:nvSpPr>
        <p:spPr>
          <a:xfrm>
            <a:off x="2772233" y="3626383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9" name="TextBox 42">
            <a:extLst>
              <a:ext uri="{FF2B5EF4-FFF2-40B4-BE49-F238E27FC236}">
                <a16:creationId xmlns:a16="http://schemas.microsoft.com/office/drawing/2014/main" id="{AB9D8CC6-A215-7193-EA00-38FA1790F8F5}"/>
              </a:ext>
            </a:extLst>
          </p:cNvPr>
          <p:cNvSpPr txBox="1"/>
          <p:nvPr/>
        </p:nvSpPr>
        <p:spPr>
          <a:xfrm>
            <a:off x="2526774" y="4227487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khóa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>
                <a:solidFill>
                  <a:schemeClr val="accent2"/>
                </a:solidFill>
                <a:latin typeface="Calibri "/>
              </a:rPr>
              <a:t>‘function’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khai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báo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hàm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9A470805-CF01-FCE8-46F6-F2282DB25E93}"/>
              </a:ext>
            </a:extLst>
          </p:cNvPr>
          <p:cNvSpPr txBox="1"/>
          <p:nvPr/>
        </p:nvSpPr>
        <p:spPr>
          <a:xfrm>
            <a:off x="4199033" y="4239094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Đặt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</a:p>
          <a:p>
            <a:pPr algn="ctr"/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tên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hàm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tuân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thủ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quy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tắc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2" name="Rectangle: Rounded Corners 36">
            <a:extLst>
              <a:ext uri="{FF2B5EF4-FFF2-40B4-BE49-F238E27FC236}">
                <a16:creationId xmlns:a16="http://schemas.microsoft.com/office/drawing/2014/main" id="{ECF90AFE-9321-C1F7-6C01-2F3F37ACE3EA}"/>
              </a:ext>
            </a:extLst>
          </p:cNvPr>
          <p:cNvSpPr/>
          <p:nvPr/>
        </p:nvSpPr>
        <p:spPr>
          <a:xfrm rot="5400000">
            <a:off x="5607633" y="4214334"/>
            <a:ext cx="1483233" cy="10984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078D11B3-CD1F-A0EE-B222-348C65C8252C}"/>
              </a:ext>
            </a:extLst>
          </p:cNvPr>
          <p:cNvSpPr txBox="1"/>
          <p:nvPr/>
        </p:nvSpPr>
        <p:spPr>
          <a:xfrm>
            <a:off x="6081846" y="3626385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3	</a:t>
            </a:r>
          </a:p>
        </p:txBody>
      </p:sp>
      <p:sp>
        <p:nvSpPr>
          <p:cNvPr id="56" name="TextBox 42">
            <a:extLst>
              <a:ext uri="{FF2B5EF4-FFF2-40B4-BE49-F238E27FC236}">
                <a16:creationId xmlns:a16="http://schemas.microsoft.com/office/drawing/2014/main" id="{C065616A-6F92-F508-0B3B-F14416B26E3B}"/>
              </a:ext>
            </a:extLst>
          </p:cNvPr>
          <p:cNvSpPr txBox="1"/>
          <p:nvPr/>
        </p:nvSpPr>
        <p:spPr>
          <a:xfrm>
            <a:off x="5735974" y="4483595"/>
            <a:ext cx="12202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Tham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số</a:t>
            </a:r>
            <a:endParaRPr lang="en-US" sz="1700" b="1" dirty="0">
              <a:solidFill>
                <a:schemeClr val="bg1"/>
              </a:solidFill>
              <a:latin typeface="Calibri "/>
            </a:endParaRPr>
          </a:p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truyền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vào</a:t>
            </a:r>
            <a:endParaRPr lang="en-US" sz="1700" b="1" dirty="0">
              <a:solidFill>
                <a:schemeClr val="bg1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169758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1" y="-14910744"/>
            <a:ext cx="12192000" cy="32190267"/>
          </a:xfrm>
          <a:prstGeom prst="rect">
            <a:avLst/>
          </a:prstGeom>
        </p:spPr>
      </p:pic>
      <p:sp>
        <p:nvSpPr>
          <p:cNvPr id="26" name="Freeform 4">
            <a:extLst>
              <a:ext uri="{FF2B5EF4-FFF2-40B4-BE49-F238E27FC236}">
                <a16:creationId xmlns:a16="http://schemas.microsoft.com/office/drawing/2014/main" id="{00477B97-115B-74ED-6F7A-6ACB551F5B70}"/>
              </a:ext>
            </a:extLst>
          </p:cNvPr>
          <p:cNvSpPr/>
          <p:nvPr/>
        </p:nvSpPr>
        <p:spPr>
          <a:xfrm rot="5400000" flipH="1" flipV="1">
            <a:off x="371616" y="-3704854"/>
            <a:ext cx="11470492" cy="12170281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F2540C9A-E869-D41A-FE5B-A2F754F7930D}"/>
              </a:ext>
            </a:extLst>
          </p:cNvPr>
          <p:cNvSpPr/>
          <p:nvPr/>
        </p:nvSpPr>
        <p:spPr>
          <a:xfrm>
            <a:off x="-1527219" y="-2503797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AC2B3CE-7447-5BBE-FF96-DA498EA6E87D}"/>
              </a:ext>
            </a:extLst>
          </p:cNvPr>
          <p:cNvSpPr/>
          <p:nvPr/>
        </p:nvSpPr>
        <p:spPr>
          <a:xfrm>
            <a:off x="1661137" y="-6991240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A06AF5B-2DFE-4E81-E8BD-59CA65F0E27D}"/>
              </a:ext>
            </a:extLst>
          </p:cNvPr>
          <p:cNvSpPr/>
          <p:nvPr/>
        </p:nvSpPr>
        <p:spPr>
          <a:xfrm>
            <a:off x="9931734" y="-5018056"/>
            <a:ext cx="3228584" cy="3228584"/>
          </a:xfrm>
          <a:custGeom>
            <a:avLst/>
            <a:gdLst/>
            <a:ahLst/>
            <a:cxnLst/>
            <a:rect l="l" t="t" r="r" b="b"/>
            <a:pathLst>
              <a:path w="3228584" h="3228584">
                <a:moveTo>
                  <a:pt x="0" y="0"/>
                </a:moveTo>
                <a:lnTo>
                  <a:pt x="3228584" y="0"/>
                </a:lnTo>
                <a:lnTo>
                  <a:pt x="3228584" y="3228584"/>
                </a:lnTo>
                <a:lnTo>
                  <a:pt x="0" y="3228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A1C245C-4EDC-5BB9-DC4F-EECFBC2B3930}"/>
              </a:ext>
            </a:extLst>
          </p:cNvPr>
          <p:cNvSpPr/>
          <p:nvPr/>
        </p:nvSpPr>
        <p:spPr>
          <a:xfrm>
            <a:off x="1792190" y="484849"/>
            <a:ext cx="8808653" cy="5845629"/>
          </a:xfrm>
          <a:prstGeom prst="roundRect">
            <a:avLst/>
          </a:prstGeom>
          <a:solidFill>
            <a:schemeClr val="tx1">
              <a:alpha val="50000"/>
            </a:schemeClr>
          </a:soli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1000">
                  <a:schemeClr val="accent1">
                    <a:lumMod val="45000"/>
                    <a:lumOff val="55000"/>
                    <a:alpha val="7000"/>
                  </a:schemeClr>
                </a:gs>
                <a:gs pos="83000">
                  <a:srgbClr val="FF00F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10EBD5E-E318-66B0-04A4-D53FC6C6908C}"/>
              </a:ext>
            </a:extLst>
          </p:cNvPr>
          <p:cNvSpPr/>
          <p:nvPr/>
        </p:nvSpPr>
        <p:spPr>
          <a:xfrm rot="1365435">
            <a:off x="9495902" y="4813356"/>
            <a:ext cx="1718108" cy="1744272"/>
          </a:xfrm>
          <a:custGeom>
            <a:avLst/>
            <a:gdLst/>
            <a:ahLst/>
            <a:cxnLst/>
            <a:rect l="l" t="t" r="r" b="b"/>
            <a:pathLst>
              <a:path w="1718108" h="1744272">
                <a:moveTo>
                  <a:pt x="0" y="0"/>
                </a:moveTo>
                <a:lnTo>
                  <a:pt x="1718108" y="0"/>
                </a:lnTo>
                <a:lnTo>
                  <a:pt x="1718108" y="1744272"/>
                </a:lnTo>
                <a:lnTo>
                  <a:pt x="0" y="174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B13BAC-5D60-F083-D11E-C93AC9DCAA1C}"/>
              </a:ext>
            </a:extLst>
          </p:cNvPr>
          <p:cNvSpPr/>
          <p:nvPr/>
        </p:nvSpPr>
        <p:spPr>
          <a:xfrm flipH="1">
            <a:off x="9546744" y="-5552210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B64EAFB3-CC15-72E9-81DD-96887FA8F493}"/>
              </a:ext>
            </a:extLst>
          </p:cNvPr>
          <p:cNvSpPr/>
          <p:nvPr/>
        </p:nvSpPr>
        <p:spPr>
          <a:xfrm>
            <a:off x="7461659" y="-2371222"/>
            <a:ext cx="1116770" cy="1937995"/>
          </a:xfrm>
          <a:custGeom>
            <a:avLst/>
            <a:gdLst/>
            <a:ahLst/>
            <a:cxnLst/>
            <a:rect l="l" t="t" r="r" b="b"/>
            <a:pathLst>
              <a:path w="2992419" h="5192917">
                <a:moveTo>
                  <a:pt x="0" y="0"/>
                </a:moveTo>
                <a:lnTo>
                  <a:pt x="2992419" y="0"/>
                </a:lnTo>
                <a:lnTo>
                  <a:pt x="2992419" y="5192917"/>
                </a:lnTo>
                <a:lnTo>
                  <a:pt x="0" y="519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2E259B10-CDFC-0A56-5E70-1D801D1ABED4}"/>
              </a:ext>
            </a:extLst>
          </p:cNvPr>
          <p:cNvSpPr/>
          <p:nvPr/>
        </p:nvSpPr>
        <p:spPr>
          <a:xfrm>
            <a:off x="8133369" y="-4790545"/>
            <a:ext cx="937659" cy="996185"/>
          </a:xfrm>
          <a:custGeom>
            <a:avLst/>
            <a:gdLst/>
            <a:ahLst/>
            <a:cxnLst/>
            <a:rect l="l" t="t" r="r" b="b"/>
            <a:pathLst>
              <a:path w="3112842" h="3307137">
                <a:moveTo>
                  <a:pt x="0" y="0"/>
                </a:moveTo>
                <a:lnTo>
                  <a:pt x="3112842" y="0"/>
                </a:lnTo>
                <a:lnTo>
                  <a:pt x="3112842" y="3307137"/>
                </a:lnTo>
                <a:lnTo>
                  <a:pt x="0" y="3307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5880303-40E0-375E-1DCD-3A9A315FB257}"/>
              </a:ext>
            </a:extLst>
          </p:cNvPr>
          <p:cNvSpPr/>
          <p:nvPr/>
        </p:nvSpPr>
        <p:spPr>
          <a:xfrm>
            <a:off x="7550353" y="-3228157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F893AF46-48E0-023D-F4D5-580E613EDFBB}"/>
              </a:ext>
            </a:extLst>
          </p:cNvPr>
          <p:cNvSpPr/>
          <p:nvPr/>
        </p:nvSpPr>
        <p:spPr>
          <a:xfrm rot="3772980">
            <a:off x="1118298" y="-4845096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97B80-AB19-B730-65BA-E7E6232DDBAD}"/>
              </a:ext>
            </a:extLst>
          </p:cNvPr>
          <p:cNvSpPr/>
          <p:nvPr/>
        </p:nvSpPr>
        <p:spPr>
          <a:xfrm>
            <a:off x="2457808" y="1747369"/>
            <a:ext cx="7430484" cy="1740873"/>
          </a:xfrm>
          <a:prstGeom prst="round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4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8D59F70A-E203-F0AB-19CF-DD5A432CFB89}"/>
              </a:ext>
            </a:extLst>
          </p:cNvPr>
          <p:cNvSpPr/>
          <p:nvPr/>
        </p:nvSpPr>
        <p:spPr>
          <a:xfrm>
            <a:off x="941556" y="4430179"/>
            <a:ext cx="1789224" cy="2897528"/>
          </a:xfrm>
          <a:custGeom>
            <a:avLst/>
            <a:gdLst/>
            <a:ahLst/>
            <a:cxnLst/>
            <a:rect l="l" t="t" r="r" b="b"/>
            <a:pathLst>
              <a:path w="1789224" h="2897528">
                <a:moveTo>
                  <a:pt x="0" y="0"/>
                </a:moveTo>
                <a:lnTo>
                  <a:pt x="1789224" y="0"/>
                </a:lnTo>
                <a:lnTo>
                  <a:pt x="1789224" y="2897528"/>
                </a:lnTo>
                <a:lnTo>
                  <a:pt x="0" y="2897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ABE9C9B3-2453-A46F-BF35-FCE9C639A27A}"/>
              </a:ext>
            </a:extLst>
          </p:cNvPr>
          <p:cNvSpPr/>
          <p:nvPr/>
        </p:nvSpPr>
        <p:spPr>
          <a:xfrm rot="3772980">
            <a:off x="9783150" y="34490"/>
            <a:ext cx="1263444" cy="1216066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F8416C-D0F7-F908-5C41-A30C389B77E3}"/>
              </a:ext>
            </a:extLst>
          </p:cNvPr>
          <p:cNvSpPr txBox="1"/>
          <p:nvPr/>
        </p:nvSpPr>
        <p:spPr>
          <a:xfrm>
            <a:off x="3402513" y="892003"/>
            <a:ext cx="6157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CÚ PHÁP KHAI BÁO HÀM</a:t>
            </a:r>
          </a:p>
        </p:txBody>
      </p:sp>
      <p:pic>
        <p:nvPicPr>
          <p:cNvPr id="41" name="Picture 40" descr="A blue water drop with a sad face&#10;&#10;Description automatically generated with low confidence">
            <a:extLst>
              <a:ext uri="{FF2B5EF4-FFF2-40B4-BE49-F238E27FC236}">
                <a16:creationId xmlns:a16="http://schemas.microsoft.com/office/drawing/2014/main" id="{C680719C-2EC4-AA7E-FACC-1F10678D9F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9" y="725271"/>
            <a:ext cx="916946" cy="95973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B9B286F-CB0F-0414-4752-559792171DCF}"/>
              </a:ext>
            </a:extLst>
          </p:cNvPr>
          <p:cNvSpPr txBox="1"/>
          <p:nvPr/>
        </p:nvSpPr>
        <p:spPr>
          <a:xfrm>
            <a:off x="2257449" y="1731953"/>
            <a:ext cx="7677102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1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functionName</a:t>
            </a:r>
            <a:r>
              <a:rPr lang="en-US" sz="1800" b="1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(parameter1, parameter2,...){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	statement(s);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return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2" name="Rectangle: Rounded Corners 35">
            <a:extLst>
              <a:ext uri="{FF2B5EF4-FFF2-40B4-BE49-F238E27FC236}">
                <a16:creationId xmlns:a16="http://schemas.microsoft.com/office/drawing/2014/main" id="{34284E70-9CB8-340B-C533-82C872DD618B}"/>
              </a:ext>
            </a:extLst>
          </p:cNvPr>
          <p:cNvSpPr/>
          <p:nvPr/>
        </p:nvSpPr>
        <p:spPr>
          <a:xfrm>
            <a:off x="3132046" y="2267205"/>
            <a:ext cx="2015841" cy="3740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0" name="Rectangle: Rounded Corners 36">
            <a:extLst>
              <a:ext uri="{FF2B5EF4-FFF2-40B4-BE49-F238E27FC236}">
                <a16:creationId xmlns:a16="http://schemas.microsoft.com/office/drawing/2014/main" id="{737C5E41-7FC0-2F0B-E33E-F1E25448256F}"/>
              </a:ext>
            </a:extLst>
          </p:cNvPr>
          <p:cNvSpPr/>
          <p:nvPr/>
        </p:nvSpPr>
        <p:spPr>
          <a:xfrm rot="5400000">
            <a:off x="7257558" y="4214333"/>
            <a:ext cx="1483233" cy="1098428"/>
          </a:xfrm>
          <a:prstGeom prst="roundRect">
            <a:avLst/>
          </a:prstGeom>
          <a:solidFill>
            <a:srgbClr val="F27E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888AE533-BFE8-1F2B-9C48-05B891F4FB57}"/>
              </a:ext>
            </a:extLst>
          </p:cNvPr>
          <p:cNvSpPr txBox="1"/>
          <p:nvPr/>
        </p:nvSpPr>
        <p:spPr>
          <a:xfrm>
            <a:off x="7725601" y="3626862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44" name="Rectangle: Rounded Corners 36">
            <a:extLst>
              <a:ext uri="{FF2B5EF4-FFF2-40B4-BE49-F238E27FC236}">
                <a16:creationId xmlns:a16="http://schemas.microsoft.com/office/drawing/2014/main" id="{9138DF67-705D-EEE9-DBE1-B1EFA13CCF28}"/>
              </a:ext>
            </a:extLst>
          </p:cNvPr>
          <p:cNvSpPr/>
          <p:nvPr/>
        </p:nvSpPr>
        <p:spPr>
          <a:xfrm rot="5400000">
            <a:off x="2304116" y="4214333"/>
            <a:ext cx="1483233" cy="1098428"/>
          </a:xfrm>
          <a:prstGeom prst="roundRect">
            <a:avLst/>
          </a:prstGeom>
          <a:solidFill>
            <a:srgbClr val="3C75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: Rounded Corners 36">
            <a:extLst>
              <a:ext uri="{FF2B5EF4-FFF2-40B4-BE49-F238E27FC236}">
                <a16:creationId xmlns:a16="http://schemas.microsoft.com/office/drawing/2014/main" id="{5E99AE21-47DF-D69C-C53E-D948B77BBEC1}"/>
              </a:ext>
            </a:extLst>
          </p:cNvPr>
          <p:cNvSpPr/>
          <p:nvPr/>
        </p:nvSpPr>
        <p:spPr>
          <a:xfrm rot="5400000">
            <a:off x="3970279" y="4214332"/>
            <a:ext cx="1483233" cy="10984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2CF5C1A6-3036-ED22-CFAE-F96EDFAE405F}"/>
              </a:ext>
            </a:extLst>
          </p:cNvPr>
          <p:cNvSpPr txBox="1"/>
          <p:nvPr/>
        </p:nvSpPr>
        <p:spPr>
          <a:xfrm>
            <a:off x="4444492" y="3626384"/>
            <a:ext cx="11013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A2A82C7E-596C-F261-49AF-570057EEF671}"/>
              </a:ext>
            </a:extLst>
          </p:cNvPr>
          <p:cNvSpPr txBox="1"/>
          <p:nvPr/>
        </p:nvSpPr>
        <p:spPr>
          <a:xfrm>
            <a:off x="2772233" y="3626383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9" name="TextBox 42">
            <a:extLst>
              <a:ext uri="{FF2B5EF4-FFF2-40B4-BE49-F238E27FC236}">
                <a16:creationId xmlns:a16="http://schemas.microsoft.com/office/drawing/2014/main" id="{AB9D8CC6-A215-7193-EA00-38FA1790F8F5}"/>
              </a:ext>
            </a:extLst>
          </p:cNvPr>
          <p:cNvSpPr txBox="1"/>
          <p:nvPr/>
        </p:nvSpPr>
        <p:spPr>
          <a:xfrm>
            <a:off x="2526774" y="4227487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khóa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>
                <a:solidFill>
                  <a:schemeClr val="accent2"/>
                </a:solidFill>
                <a:latin typeface="Calibri "/>
              </a:rPr>
              <a:t>‘function’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khai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báo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hàm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9A470805-CF01-FCE8-46F6-F2282DB25E93}"/>
              </a:ext>
            </a:extLst>
          </p:cNvPr>
          <p:cNvSpPr txBox="1"/>
          <p:nvPr/>
        </p:nvSpPr>
        <p:spPr>
          <a:xfrm>
            <a:off x="4199033" y="4239094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Đặt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</a:p>
          <a:p>
            <a:pPr algn="ctr"/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tên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hàm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tuân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thủ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quy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tắc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2" name="Rectangle: Rounded Corners 36">
            <a:extLst>
              <a:ext uri="{FF2B5EF4-FFF2-40B4-BE49-F238E27FC236}">
                <a16:creationId xmlns:a16="http://schemas.microsoft.com/office/drawing/2014/main" id="{ECF90AFE-9321-C1F7-6C01-2F3F37ACE3EA}"/>
              </a:ext>
            </a:extLst>
          </p:cNvPr>
          <p:cNvSpPr/>
          <p:nvPr/>
        </p:nvSpPr>
        <p:spPr>
          <a:xfrm rot="5400000">
            <a:off x="5607633" y="4214334"/>
            <a:ext cx="1483233" cy="10984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078D11B3-CD1F-A0EE-B222-348C65C8252C}"/>
              </a:ext>
            </a:extLst>
          </p:cNvPr>
          <p:cNvSpPr txBox="1"/>
          <p:nvPr/>
        </p:nvSpPr>
        <p:spPr>
          <a:xfrm>
            <a:off x="6081846" y="3626385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3	</a:t>
            </a:r>
          </a:p>
        </p:txBody>
      </p:sp>
      <p:sp>
        <p:nvSpPr>
          <p:cNvPr id="56" name="TextBox 42">
            <a:extLst>
              <a:ext uri="{FF2B5EF4-FFF2-40B4-BE49-F238E27FC236}">
                <a16:creationId xmlns:a16="http://schemas.microsoft.com/office/drawing/2014/main" id="{C065616A-6F92-F508-0B3B-F14416B26E3B}"/>
              </a:ext>
            </a:extLst>
          </p:cNvPr>
          <p:cNvSpPr txBox="1"/>
          <p:nvPr/>
        </p:nvSpPr>
        <p:spPr>
          <a:xfrm>
            <a:off x="5735974" y="4483595"/>
            <a:ext cx="12202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Tham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số</a:t>
            </a:r>
            <a:endParaRPr lang="en-US" sz="1700" b="1" dirty="0">
              <a:solidFill>
                <a:schemeClr val="bg1"/>
              </a:solidFill>
              <a:latin typeface="Calibri "/>
            </a:endParaRPr>
          </a:p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truyền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vào</a:t>
            </a:r>
            <a:endParaRPr lang="en-US" sz="17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3" name="TextBox 42">
            <a:extLst>
              <a:ext uri="{FF2B5EF4-FFF2-40B4-BE49-F238E27FC236}">
                <a16:creationId xmlns:a16="http://schemas.microsoft.com/office/drawing/2014/main" id="{2562CB0F-BB62-48CA-46F5-DBB8E583EA01}"/>
              </a:ext>
            </a:extLst>
          </p:cNvPr>
          <p:cNvSpPr txBox="1"/>
          <p:nvPr/>
        </p:nvSpPr>
        <p:spPr>
          <a:xfrm>
            <a:off x="7389068" y="4394879"/>
            <a:ext cx="122021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Thân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hiện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chức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năng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63523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1" y="-14910744"/>
            <a:ext cx="12192000" cy="32190267"/>
          </a:xfrm>
          <a:prstGeom prst="rect">
            <a:avLst/>
          </a:prstGeom>
        </p:spPr>
      </p:pic>
      <p:sp>
        <p:nvSpPr>
          <p:cNvPr id="26" name="Freeform 4">
            <a:extLst>
              <a:ext uri="{FF2B5EF4-FFF2-40B4-BE49-F238E27FC236}">
                <a16:creationId xmlns:a16="http://schemas.microsoft.com/office/drawing/2014/main" id="{00477B97-115B-74ED-6F7A-6ACB551F5B70}"/>
              </a:ext>
            </a:extLst>
          </p:cNvPr>
          <p:cNvSpPr/>
          <p:nvPr/>
        </p:nvSpPr>
        <p:spPr>
          <a:xfrm rot="5400000" flipH="1" flipV="1">
            <a:off x="371616" y="-3704854"/>
            <a:ext cx="11470492" cy="12170281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F2540C9A-E869-D41A-FE5B-A2F754F7930D}"/>
              </a:ext>
            </a:extLst>
          </p:cNvPr>
          <p:cNvSpPr/>
          <p:nvPr/>
        </p:nvSpPr>
        <p:spPr>
          <a:xfrm>
            <a:off x="-1527219" y="-2503797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A06AF5B-2DFE-4E81-E8BD-59CA65F0E27D}"/>
              </a:ext>
            </a:extLst>
          </p:cNvPr>
          <p:cNvSpPr/>
          <p:nvPr/>
        </p:nvSpPr>
        <p:spPr>
          <a:xfrm>
            <a:off x="9931734" y="-5018056"/>
            <a:ext cx="3228584" cy="3228584"/>
          </a:xfrm>
          <a:custGeom>
            <a:avLst/>
            <a:gdLst/>
            <a:ahLst/>
            <a:cxnLst/>
            <a:rect l="l" t="t" r="r" b="b"/>
            <a:pathLst>
              <a:path w="3228584" h="3228584">
                <a:moveTo>
                  <a:pt x="0" y="0"/>
                </a:moveTo>
                <a:lnTo>
                  <a:pt x="3228584" y="0"/>
                </a:lnTo>
                <a:lnTo>
                  <a:pt x="3228584" y="3228584"/>
                </a:lnTo>
                <a:lnTo>
                  <a:pt x="0" y="3228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A1C245C-4EDC-5BB9-DC4F-EECFBC2B3930}"/>
              </a:ext>
            </a:extLst>
          </p:cNvPr>
          <p:cNvSpPr/>
          <p:nvPr/>
        </p:nvSpPr>
        <p:spPr>
          <a:xfrm>
            <a:off x="1792190" y="484849"/>
            <a:ext cx="8808653" cy="5845629"/>
          </a:xfrm>
          <a:prstGeom prst="roundRect">
            <a:avLst/>
          </a:prstGeom>
          <a:solidFill>
            <a:schemeClr val="tx1">
              <a:alpha val="50000"/>
            </a:schemeClr>
          </a:soli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1000">
                  <a:schemeClr val="accent1">
                    <a:lumMod val="45000"/>
                    <a:lumOff val="55000"/>
                    <a:alpha val="7000"/>
                  </a:schemeClr>
                </a:gs>
                <a:gs pos="83000">
                  <a:srgbClr val="FF00F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10EBD5E-E318-66B0-04A4-D53FC6C6908C}"/>
              </a:ext>
            </a:extLst>
          </p:cNvPr>
          <p:cNvSpPr/>
          <p:nvPr/>
        </p:nvSpPr>
        <p:spPr>
          <a:xfrm rot="1365435">
            <a:off x="9271676" y="-691819"/>
            <a:ext cx="1718108" cy="1744272"/>
          </a:xfrm>
          <a:custGeom>
            <a:avLst/>
            <a:gdLst/>
            <a:ahLst/>
            <a:cxnLst/>
            <a:rect l="l" t="t" r="r" b="b"/>
            <a:pathLst>
              <a:path w="1718108" h="1744272">
                <a:moveTo>
                  <a:pt x="0" y="0"/>
                </a:moveTo>
                <a:lnTo>
                  <a:pt x="1718108" y="0"/>
                </a:lnTo>
                <a:lnTo>
                  <a:pt x="1718108" y="1744272"/>
                </a:lnTo>
                <a:lnTo>
                  <a:pt x="0" y="174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B13BAC-5D60-F083-D11E-C93AC9DCAA1C}"/>
              </a:ext>
            </a:extLst>
          </p:cNvPr>
          <p:cNvSpPr/>
          <p:nvPr/>
        </p:nvSpPr>
        <p:spPr>
          <a:xfrm flipH="1">
            <a:off x="9546744" y="-5552210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B64EAFB3-CC15-72E9-81DD-96887FA8F493}"/>
              </a:ext>
            </a:extLst>
          </p:cNvPr>
          <p:cNvSpPr/>
          <p:nvPr/>
        </p:nvSpPr>
        <p:spPr>
          <a:xfrm>
            <a:off x="7461659" y="-2371222"/>
            <a:ext cx="1116770" cy="1937995"/>
          </a:xfrm>
          <a:custGeom>
            <a:avLst/>
            <a:gdLst/>
            <a:ahLst/>
            <a:cxnLst/>
            <a:rect l="l" t="t" r="r" b="b"/>
            <a:pathLst>
              <a:path w="2992419" h="5192917">
                <a:moveTo>
                  <a:pt x="0" y="0"/>
                </a:moveTo>
                <a:lnTo>
                  <a:pt x="2992419" y="0"/>
                </a:lnTo>
                <a:lnTo>
                  <a:pt x="2992419" y="5192917"/>
                </a:lnTo>
                <a:lnTo>
                  <a:pt x="0" y="519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2E259B10-CDFC-0A56-5E70-1D801D1ABED4}"/>
              </a:ext>
            </a:extLst>
          </p:cNvPr>
          <p:cNvSpPr/>
          <p:nvPr/>
        </p:nvSpPr>
        <p:spPr>
          <a:xfrm>
            <a:off x="8133369" y="-4790545"/>
            <a:ext cx="937659" cy="996185"/>
          </a:xfrm>
          <a:custGeom>
            <a:avLst/>
            <a:gdLst/>
            <a:ahLst/>
            <a:cxnLst/>
            <a:rect l="l" t="t" r="r" b="b"/>
            <a:pathLst>
              <a:path w="3112842" h="3307137">
                <a:moveTo>
                  <a:pt x="0" y="0"/>
                </a:moveTo>
                <a:lnTo>
                  <a:pt x="3112842" y="0"/>
                </a:lnTo>
                <a:lnTo>
                  <a:pt x="3112842" y="3307137"/>
                </a:lnTo>
                <a:lnTo>
                  <a:pt x="0" y="3307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5880303-40E0-375E-1DCD-3A9A315FB257}"/>
              </a:ext>
            </a:extLst>
          </p:cNvPr>
          <p:cNvSpPr/>
          <p:nvPr/>
        </p:nvSpPr>
        <p:spPr>
          <a:xfrm>
            <a:off x="7550353" y="-3228157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F893AF46-48E0-023D-F4D5-580E613EDFBB}"/>
              </a:ext>
            </a:extLst>
          </p:cNvPr>
          <p:cNvSpPr/>
          <p:nvPr/>
        </p:nvSpPr>
        <p:spPr>
          <a:xfrm rot="3772980">
            <a:off x="1118298" y="-4845096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97B80-AB19-B730-65BA-E7E6232DDBAD}"/>
              </a:ext>
            </a:extLst>
          </p:cNvPr>
          <p:cNvSpPr/>
          <p:nvPr/>
        </p:nvSpPr>
        <p:spPr>
          <a:xfrm>
            <a:off x="2457808" y="1747369"/>
            <a:ext cx="7430484" cy="1740873"/>
          </a:xfrm>
          <a:prstGeom prst="round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4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8D59F70A-E203-F0AB-19CF-DD5A432CFB89}"/>
              </a:ext>
            </a:extLst>
          </p:cNvPr>
          <p:cNvSpPr/>
          <p:nvPr/>
        </p:nvSpPr>
        <p:spPr>
          <a:xfrm>
            <a:off x="722422" y="1857128"/>
            <a:ext cx="1789224" cy="2897528"/>
          </a:xfrm>
          <a:custGeom>
            <a:avLst/>
            <a:gdLst/>
            <a:ahLst/>
            <a:cxnLst/>
            <a:rect l="l" t="t" r="r" b="b"/>
            <a:pathLst>
              <a:path w="1789224" h="2897528">
                <a:moveTo>
                  <a:pt x="0" y="0"/>
                </a:moveTo>
                <a:lnTo>
                  <a:pt x="1789224" y="0"/>
                </a:lnTo>
                <a:lnTo>
                  <a:pt x="1789224" y="2897528"/>
                </a:lnTo>
                <a:lnTo>
                  <a:pt x="0" y="2897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ABE9C9B3-2453-A46F-BF35-FCE9C639A27A}"/>
              </a:ext>
            </a:extLst>
          </p:cNvPr>
          <p:cNvSpPr/>
          <p:nvPr/>
        </p:nvSpPr>
        <p:spPr>
          <a:xfrm rot="3772980">
            <a:off x="10113059" y="2574985"/>
            <a:ext cx="1263444" cy="1216066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F8416C-D0F7-F908-5C41-A30C389B77E3}"/>
              </a:ext>
            </a:extLst>
          </p:cNvPr>
          <p:cNvSpPr txBox="1"/>
          <p:nvPr/>
        </p:nvSpPr>
        <p:spPr>
          <a:xfrm>
            <a:off x="3402513" y="892003"/>
            <a:ext cx="6157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CÚ PHÁP KHAI BÁO HÀM</a:t>
            </a:r>
          </a:p>
        </p:txBody>
      </p:sp>
      <p:pic>
        <p:nvPicPr>
          <p:cNvPr id="41" name="Picture 40" descr="A blue water drop with a sad face&#10;&#10;Description automatically generated with low confidence">
            <a:extLst>
              <a:ext uri="{FF2B5EF4-FFF2-40B4-BE49-F238E27FC236}">
                <a16:creationId xmlns:a16="http://schemas.microsoft.com/office/drawing/2014/main" id="{C680719C-2EC4-AA7E-FACC-1F10678D9F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9" y="725271"/>
            <a:ext cx="916946" cy="95973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B9B286F-CB0F-0414-4752-559792171DCF}"/>
              </a:ext>
            </a:extLst>
          </p:cNvPr>
          <p:cNvSpPr txBox="1"/>
          <p:nvPr/>
        </p:nvSpPr>
        <p:spPr>
          <a:xfrm>
            <a:off x="2257449" y="1731953"/>
            <a:ext cx="7677102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1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functionName</a:t>
            </a:r>
            <a:r>
              <a:rPr lang="en-US" sz="1800" b="1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(parameter1, parameter2,...){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	statement(s);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return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2" name="Rectangle: Rounded Corners 35">
            <a:extLst>
              <a:ext uri="{FF2B5EF4-FFF2-40B4-BE49-F238E27FC236}">
                <a16:creationId xmlns:a16="http://schemas.microsoft.com/office/drawing/2014/main" id="{34284E70-9CB8-340B-C533-82C872DD618B}"/>
              </a:ext>
            </a:extLst>
          </p:cNvPr>
          <p:cNvSpPr/>
          <p:nvPr/>
        </p:nvSpPr>
        <p:spPr>
          <a:xfrm>
            <a:off x="3154761" y="2660546"/>
            <a:ext cx="1115488" cy="3740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0" name="Rectangle: Rounded Corners 36">
            <a:extLst>
              <a:ext uri="{FF2B5EF4-FFF2-40B4-BE49-F238E27FC236}">
                <a16:creationId xmlns:a16="http://schemas.microsoft.com/office/drawing/2014/main" id="{737C5E41-7FC0-2F0B-E33E-F1E25448256F}"/>
              </a:ext>
            </a:extLst>
          </p:cNvPr>
          <p:cNvSpPr/>
          <p:nvPr/>
        </p:nvSpPr>
        <p:spPr>
          <a:xfrm rot="5400000">
            <a:off x="7257558" y="4214333"/>
            <a:ext cx="1483233" cy="1098428"/>
          </a:xfrm>
          <a:prstGeom prst="roundRect">
            <a:avLst/>
          </a:prstGeom>
          <a:solidFill>
            <a:srgbClr val="F27E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36">
            <a:extLst>
              <a:ext uri="{FF2B5EF4-FFF2-40B4-BE49-F238E27FC236}">
                <a16:creationId xmlns:a16="http://schemas.microsoft.com/office/drawing/2014/main" id="{9547BE06-A729-7A81-87AC-566C1293C4BC}"/>
              </a:ext>
            </a:extLst>
          </p:cNvPr>
          <p:cNvSpPr/>
          <p:nvPr/>
        </p:nvSpPr>
        <p:spPr>
          <a:xfrm rot="5400000">
            <a:off x="8906419" y="4214334"/>
            <a:ext cx="1483233" cy="1098428"/>
          </a:xfrm>
          <a:prstGeom prst="roundRect">
            <a:avLst/>
          </a:prstGeom>
          <a:solidFill>
            <a:srgbClr val="31BF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888AE533-BFE8-1F2B-9C48-05B891F4FB57}"/>
              </a:ext>
            </a:extLst>
          </p:cNvPr>
          <p:cNvSpPr txBox="1"/>
          <p:nvPr/>
        </p:nvSpPr>
        <p:spPr>
          <a:xfrm>
            <a:off x="7725601" y="3626862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8AE69957-0457-D60B-C1FD-7B6DE03112F1}"/>
              </a:ext>
            </a:extLst>
          </p:cNvPr>
          <p:cNvSpPr txBox="1"/>
          <p:nvPr/>
        </p:nvSpPr>
        <p:spPr>
          <a:xfrm>
            <a:off x="9378887" y="3626384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44" name="Rectangle: Rounded Corners 36">
            <a:extLst>
              <a:ext uri="{FF2B5EF4-FFF2-40B4-BE49-F238E27FC236}">
                <a16:creationId xmlns:a16="http://schemas.microsoft.com/office/drawing/2014/main" id="{9138DF67-705D-EEE9-DBE1-B1EFA13CCF28}"/>
              </a:ext>
            </a:extLst>
          </p:cNvPr>
          <p:cNvSpPr/>
          <p:nvPr/>
        </p:nvSpPr>
        <p:spPr>
          <a:xfrm rot="5400000">
            <a:off x="2304116" y="4214333"/>
            <a:ext cx="1483233" cy="1098428"/>
          </a:xfrm>
          <a:prstGeom prst="roundRect">
            <a:avLst/>
          </a:prstGeom>
          <a:solidFill>
            <a:srgbClr val="3C75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: Rounded Corners 36">
            <a:extLst>
              <a:ext uri="{FF2B5EF4-FFF2-40B4-BE49-F238E27FC236}">
                <a16:creationId xmlns:a16="http://schemas.microsoft.com/office/drawing/2014/main" id="{5E99AE21-47DF-D69C-C53E-D948B77BBEC1}"/>
              </a:ext>
            </a:extLst>
          </p:cNvPr>
          <p:cNvSpPr/>
          <p:nvPr/>
        </p:nvSpPr>
        <p:spPr>
          <a:xfrm rot="5400000">
            <a:off x="3970279" y="4214332"/>
            <a:ext cx="1483233" cy="10984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2CF5C1A6-3036-ED22-CFAE-F96EDFAE405F}"/>
              </a:ext>
            </a:extLst>
          </p:cNvPr>
          <p:cNvSpPr txBox="1"/>
          <p:nvPr/>
        </p:nvSpPr>
        <p:spPr>
          <a:xfrm>
            <a:off x="4444492" y="3626384"/>
            <a:ext cx="11013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A2A82C7E-596C-F261-49AF-570057EEF671}"/>
              </a:ext>
            </a:extLst>
          </p:cNvPr>
          <p:cNvSpPr txBox="1"/>
          <p:nvPr/>
        </p:nvSpPr>
        <p:spPr>
          <a:xfrm>
            <a:off x="2772233" y="3626383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9" name="TextBox 42">
            <a:extLst>
              <a:ext uri="{FF2B5EF4-FFF2-40B4-BE49-F238E27FC236}">
                <a16:creationId xmlns:a16="http://schemas.microsoft.com/office/drawing/2014/main" id="{AB9D8CC6-A215-7193-EA00-38FA1790F8F5}"/>
              </a:ext>
            </a:extLst>
          </p:cNvPr>
          <p:cNvSpPr txBox="1"/>
          <p:nvPr/>
        </p:nvSpPr>
        <p:spPr>
          <a:xfrm>
            <a:off x="2526774" y="4227487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khóa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>
                <a:solidFill>
                  <a:schemeClr val="accent2"/>
                </a:solidFill>
                <a:latin typeface="Calibri "/>
              </a:rPr>
              <a:t>‘function’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khai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báo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hàm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9A470805-CF01-FCE8-46F6-F2282DB25E93}"/>
              </a:ext>
            </a:extLst>
          </p:cNvPr>
          <p:cNvSpPr txBox="1"/>
          <p:nvPr/>
        </p:nvSpPr>
        <p:spPr>
          <a:xfrm>
            <a:off x="4199033" y="4239094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Đặt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</a:p>
          <a:p>
            <a:pPr algn="ctr"/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tên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hàm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tuân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thủ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quy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tắc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2" name="Rectangle: Rounded Corners 36">
            <a:extLst>
              <a:ext uri="{FF2B5EF4-FFF2-40B4-BE49-F238E27FC236}">
                <a16:creationId xmlns:a16="http://schemas.microsoft.com/office/drawing/2014/main" id="{ECF90AFE-9321-C1F7-6C01-2F3F37ACE3EA}"/>
              </a:ext>
            </a:extLst>
          </p:cNvPr>
          <p:cNvSpPr/>
          <p:nvPr/>
        </p:nvSpPr>
        <p:spPr>
          <a:xfrm rot="5400000">
            <a:off x="5607633" y="4214334"/>
            <a:ext cx="1483233" cy="10984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078D11B3-CD1F-A0EE-B222-348C65C8252C}"/>
              </a:ext>
            </a:extLst>
          </p:cNvPr>
          <p:cNvSpPr txBox="1"/>
          <p:nvPr/>
        </p:nvSpPr>
        <p:spPr>
          <a:xfrm>
            <a:off x="6081846" y="3626385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3	</a:t>
            </a:r>
          </a:p>
        </p:txBody>
      </p:sp>
      <p:sp>
        <p:nvSpPr>
          <p:cNvPr id="56" name="TextBox 42">
            <a:extLst>
              <a:ext uri="{FF2B5EF4-FFF2-40B4-BE49-F238E27FC236}">
                <a16:creationId xmlns:a16="http://schemas.microsoft.com/office/drawing/2014/main" id="{C065616A-6F92-F508-0B3B-F14416B26E3B}"/>
              </a:ext>
            </a:extLst>
          </p:cNvPr>
          <p:cNvSpPr txBox="1"/>
          <p:nvPr/>
        </p:nvSpPr>
        <p:spPr>
          <a:xfrm>
            <a:off x="5735974" y="4483595"/>
            <a:ext cx="12202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Tham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số</a:t>
            </a:r>
            <a:endParaRPr lang="en-US" sz="1700" b="1" dirty="0">
              <a:solidFill>
                <a:schemeClr val="bg1"/>
              </a:solidFill>
              <a:latin typeface="Calibri "/>
            </a:endParaRPr>
          </a:p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truyền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vào</a:t>
            </a:r>
            <a:endParaRPr lang="en-US" sz="17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3" name="TextBox 42">
            <a:extLst>
              <a:ext uri="{FF2B5EF4-FFF2-40B4-BE49-F238E27FC236}">
                <a16:creationId xmlns:a16="http://schemas.microsoft.com/office/drawing/2014/main" id="{2562CB0F-BB62-48CA-46F5-DBB8E583EA01}"/>
              </a:ext>
            </a:extLst>
          </p:cNvPr>
          <p:cNvSpPr txBox="1"/>
          <p:nvPr/>
        </p:nvSpPr>
        <p:spPr>
          <a:xfrm>
            <a:off x="7389068" y="4394879"/>
            <a:ext cx="122021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Thân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hiện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chức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năng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B644CB6F-FA2D-7F21-2928-A1DE05B0EACB}"/>
              </a:ext>
            </a:extLst>
          </p:cNvPr>
          <p:cNvSpPr txBox="1"/>
          <p:nvPr/>
        </p:nvSpPr>
        <p:spPr>
          <a:xfrm>
            <a:off x="8995853" y="4291594"/>
            <a:ext cx="13043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khóa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  <a:p>
            <a:pPr algn="ctr"/>
            <a:r>
              <a:rPr lang="en-US" sz="1700" b="1" dirty="0">
                <a:solidFill>
                  <a:schemeClr val="accent2"/>
                </a:solidFill>
                <a:latin typeface="Calibri "/>
              </a:rPr>
              <a:t>‘return’ </a:t>
            </a:r>
          </a:p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trị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41677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1" y="-14910744"/>
            <a:ext cx="12192000" cy="32190267"/>
          </a:xfrm>
          <a:prstGeom prst="rect">
            <a:avLst/>
          </a:prstGeom>
        </p:spPr>
      </p:pic>
      <p:sp>
        <p:nvSpPr>
          <p:cNvPr id="26" name="Freeform 4">
            <a:extLst>
              <a:ext uri="{FF2B5EF4-FFF2-40B4-BE49-F238E27FC236}">
                <a16:creationId xmlns:a16="http://schemas.microsoft.com/office/drawing/2014/main" id="{00477B97-115B-74ED-6F7A-6ACB551F5B70}"/>
              </a:ext>
            </a:extLst>
          </p:cNvPr>
          <p:cNvSpPr/>
          <p:nvPr/>
        </p:nvSpPr>
        <p:spPr>
          <a:xfrm rot="5400000" flipH="1" flipV="1">
            <a:off x="371616" y="-3704854"/>
            <a:ext cx="11470492" cy="12170281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F2540C9A-E869-D41A-FE5B-A2F754F7930D}"/>
              </a:ext>
            </a:extLst>
          </p:cNvPr>
          <p:cNvSpPr/>
          <p:nvPr/>
        </p:nvSpPr>
        <p:spPr>
          <a:xfrm>
            <a:off x="-1527219" y="-2503797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DAC2B3CE-7447-5BBE-FF96-DA498EA6E87D}"/>
              </a:ext>
            </a:extLst>
          </p:cNvPr>
          <p:cNvSpPr/>
          <p:nvPr/>
        </p:nvSpPr>
        <p:spPr>
          <a:xfrm>
            <a:off x="1661137" y="-6991240"/>
            <a:ext cx="4904637" cy="4904637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A06AF5B-2DFE-4E81-E8BD-59CA65F0E27D}"/>
              </a:ext>
            </a:extLst>
          </p:cNvPr>
          <p:cNvSpPr/>
          <p:nvPr/>
        </p:nvSpPr>
        <p:spPr>
          <a:xfrm>
            <a:off x="9931734" y="-5018056"/>
            <a:ext cx="3228584" cy="3228584"/>
          </a:xfrm>
          <a:custGeom>
            <a:avLst/>
            <a:gdLst/>
            <a:ahLst/>
            <a:cxnLst/>
            <a:rect l="l" t="t" r="r" b="b"/>
            <a:pathLst>
              <a:path w="3228584" h="3228584">
                <a:moveTo>
                  <a:pt x="0" y="0"/>
                </a:moveTo>
                <a:lnTo>
                  <a:pt x="3228584" y="0"/>
                </a:lnTo>
                <a:lnTo>
                  <a:pt x="3228584" y="3228584"/>
                </a:lnTo>
                <a:lnTo>
                  <a:pt x="0" y="3228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A1C245C-4EDC-5BB9-DC4F-EECFBC2B3930}"/>
              </a:ext>
            </a:extLst>
          </p:cNvPr>
          <p:cNvSpPr/>
          <p:nvPr/>
        </p:nvSpPr>
        <p:spPr>
          <a:xfrm>
            <a:off x="1792190" y="484849"/>
            <a:ext cx="8808653" cy="5845629"/>
          </a:xfrm>
          <a:prstGeom prst="roundRect">
            <a:avLst/>
          </a:prstGeom>
          <a:solidFill>
            <a:schemeClr val="tx1">
              <a:alpha val="50000"/>
            </a:schemeClr>
          </a:soli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1000">
                  <a:schemeClr val="accent1">
                    <a:lumMod val="45000"/>
                    <a:lumOff val="55000"/>
                    <a:alpha val="7000"/>
                  </a:schemeClr>
                </a:gs>
                <a:gs pos="83000">
                  <a:srgbClr val="FF00F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10EBD5E-E318-66B0-04A4-D53FC6C6908C}"/>
              </a:ext>
            </a:extLst>
          </p:cNvPr>
          <p:cNvSpPr/>
          <p:nvPr/>
        </p:nvSpPr>
        <p:spPr>
          <a:xfrm rot="1365435">
            <a:off x="9271676" y="-691819"/>
            <a:ext cx="1718108" cy="1744272"/>
          </a:xfrm>
          <a:custGeom>
            <a:avLst/>
            <a:gdLst/>
            <a:ahLst/>
            <a:cxnLst/>
            <a:rect l="l" t="t" r="r" b="b"/>
            <a:pathLst>
              <a:path w="1718108" h="1744272">
                <a:moveTo>
                  <a:pt x="0" y="0"/>
                </a:moveTo>
                <a:lnTo>
                  <a:pt x="1718108" y="0"/>
                </a:lnTo>
                <a:lnTo>
                  <a:pt x="1718108" y="1744272"/>
                </a:lnTo>
                <a:lnTo>
                  <a:pt x="0" y="174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6B13BAC-5D60-F083-D11E-C93AC9DCAA1C}"/>
              </a:ext>
            </a:extLst>
          </p:cNvPr>
          <p:cNvSpPr/>
          <p:nvPr/>
        </p:nvSpPr>
        <p:spPr>
          <a:xfrm flipH="1">
            <a:off x="9546744" y="-5552210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B64EAFB3-CC15-72E9-81DD-96887FA8F493}"/>
              </a:ext>
            </a:extLst>
          </p:cNvPr>
          <p:cNvSpPr/>
          <p:nvPr/>
        </p:nvSpPr>
        <p:spPr>
          <a:xfrm>
            <a:off x="7461659" y="-2371222"/>
            <a:ext cx="1116770" cy="1937995"/>
          </a:xfrm>
          <a:custGeom>
            <a:avLst/>
            <a:gdLst/>
            <a:ahLst/>
            <a:cxnLst/>
            <a:rect l="l" t="t" r="r" b="b"/>
            <a:pathLst>
              <a:path w="2992419" h="5192917">
                <a:moveTo>
                  <a:pt x="0" y="0"/>
                </a:moveTo>
                <a:lnTo>
                  <a:pt x="2992419" y="0"/>
                </a:lnTo>
                <a:lnTo>
                  <a:pt x="2992419" y="5192917"/>
                </a:lnTo>
                <a:lnTo>
                  <a:pt x="0" y="519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2E259B10-CDFC-0A56-5E70-1D801D1ABED4}"/>
              </a:ext>
            </a:extLst>
          </p:cNvPr>
          <p:cNvSpPr/>
          <p:nvPr/>
        </p:nvSpPr>
        <p:spPr>
          <a:xfrm>
            <a:off x="8133369" y="-4790545"/>
            <a:ext cx="937659" cy="996185"/>
          </a:xfrm>
          <a:custGeom>
            <a:avLst/>
            <a:gdLst/>
            <a:ahLst/>
            <a:cxnLst/>
            <a:rect l="l" t="t" r="r" b="b"/>
            <a:pathLst>
              <a:path w="3112842" h="3307137">
                <a:moveTo>
                  <a:pt x="0" y="0"/>
                </a:moveTo>
                <a:lnTo>
                  <a:pt x="3112842" y="0"/>
                </a:lnTo>
                <a:lnTo>
                  <a:pt x="3112842" y="3307137"/>
                </a:lnTo>
                <a:lnTo>
                  <a:pt x="0" y="3307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5880303-40E0-375E-1DCD-3A9A315FB257}"/>
              </a:ext>
            </a:extLst>
          </p:cNvPr>
          <p:cNvSpPr/>
          <p:nvPr/>
        </p:nvSpPr>
        <p:spPr>
          <a:xfrm>
            <a:off x="7550353" y="-3228157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F893AF46-48E0-023D-F4D5-580E613EDFBB}"/>
              </a:ext>
            </a:extLst>
          </p:cNvPr>
          <p:cNvSpPr/>
          <p:nvPr/>
        </p:nvSpPr>
        <p:spPr>
          <a:xfrm rot="3772980">
            <a:off x="1118298" y="-4845096"/>
            <a:ext cx="513505" cy="494249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097B80-AB19-B730-65BA-E7E6232DDBAD}"/>
              </a:ext>
            </a:extLst>
          </p:cNvPr>
          <p:cNvSpPr/>
          <p:nvPr/>
        </p:nvSpPr>
        <p:spPr>
          <a:xfrm>
            <a:off x="2502443" y="2451170"/>
            <a:ext cx="7430484" cy="2697950"/>
          </a:xfrm>
          <a:prstGeom prst="round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4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id="{8D59F70A-E203-F0AB-19CF-DD5A432CFB89}"/>
              </a:ext>
            </a:extLst>
          </p:cNvPr>
          <p:cNvSpPr/>
          <p:nvPr/>
        </p:nvSpPr>
        <p:spPr>
          <a:xfrm>
            <a:off x="722422" y="1857128"/>
            <a:ext cx="1789224" cy="2897528"/>
          </a:xfrm>
          <a:custGeom>
            <a:avLst/>
            <a:gdLst/>
            <a:ahLst/>
            <a:cxnLst/>
            <a:rect l="l" t="t" r="r" b="b"/>
            <a:pathLst>
              <a:path w="1789224" h="2897528">
                <a:moveTo>
                  <a:pt x="0" y="0"/>
                </a:moveTo>
                <a:lnTo>
                  <a:pt x="1789224" y="0"/>
                </a:lnTo>
                <a:lnTo>
                  <a:pt x="1789224" y="2897528"/>
                </a:lnTo>
                <a:lnTo>
                  <a:pt x="0" y="2897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ABE9C9B3-2453-A46F-BF35-FCE9C639A27A}"/>
              </a:ext>
            </a:extLst>
          </p:cNvPr>
          <p:cNvSpPr/>
          <p:nvPr/>
        </p:nvSpPr>
        <p:spPr>
          <a:xfrm rot="3772980">
            <a:off x="10113059" y="2574985"/>
            <a:ext cx="1263444" cy="1216066"/>
          </a:xfrm>
          <a:custGeom>
            <a:avLst/>
            <a:gdLst/>
            <a:ahLst/>
            <a:cxnLst/>
            <a:rect l="l" t="t" r="r" b="b"/>
            <a:pathLst>
              <a:path w="2162717" h="2081615">
                <a:moveTo>
                  <a:pt x="0" y="0"/>
                </a:moveTo>
                <a:lnTo>
                  <a:pt x="2162717" y="0"/>
                </a:lnTo>
                <a:lnTo>
                  <a:pt x="2162717" y="2081616"/>
                </a:lnTo>
                <a:lnTo>
                  <a:pt x="0" y="208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F8416C-D0F7-F908-5C41-A30C389B77E3}"/>
              </a:ext>
            </a:extLst>
          </p:cNvPr>
          <p:cNvSpPr txBox="1"/>
          <p:nvPr/>
        </p:nvSpPr>
        <p:spPr>
          <a:xfrm>
            <a:off x="3402513" y="892003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CÚ PHÁP GỌI HÀM</a:t>
            </a:r>
          </a:p>
        </p:txBody>
      </p:sp>
      <p:pic>
        <p:nvPicPr>
          <p:cNvPr id="41" name="Picture 40" descr="A blue water drop with a sad face&#10;&#10;Description automatically generated with low confidence">
            <a:extLst>
              <a:ext uri="{FF2B5EF4-FFF2-40B4-BE49-F238E27FC236}">
                <a16:creationId xmlns:a16="http://schemas.microsoft.com/office/drawing/2014/main" id="{C680719C-2EC4-AA7E-FACC-1F10678D9F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9" y="725271"/>
            <a:ext cx="916946" cy="959737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B9B286F-CB0F-0414-4752-559792171DCF}"/>
              </a:ext>
            </a:extLst>
          </p:cNvPr>
          <p:cNvSpPr txBox="1"/>
          <p:nvPr/>
        </p:nvSpPr>
        <p:spPr>
          <a:xfrm>
            <a:off x="2257449" y="2477064"/>
            <a:ext cx="7677102" cy="3365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1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functionName</a:t>
            </a:r>
            <a:r>
              <a:rPr lang="en-US" sz="1800" b="1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(parameter1, parameter2,...){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	statement(s);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return</a:t>
            </a: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BCBEC4"/>
              </a:solidFill>
              <a:latin typeface="Courier New" panose="02070309020205020404" pitchFamily="49" charset="0"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functionName</a:t>
            </a:r>
            <a:r>
              <a:rPr lang="en-US" b="1" dirty="0">
                <a:solidFill>
                  <a:srgbClr val="BCBEC4"/>
                </a:solidFill>
                <a:latin typeface="Courier New" panose="02070309020205020404" pitchFamily="49" charset="0"/>
              </a:rPr>
              <a:t>(argument1, argument2,…);</a:t>
            </a:r>
            <a:endParaRPr lang="en-US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dirty="0"/>
          </a:p>
        </p:txBody>
      </p:sp>
      <p:sp>
        <p:nvSpPr>
          <p:cNvPr id="2" name="Rectangle: Rounded Corners 35">
            <a:extLst>
              <a:ext uri="{FF2B5EF4-FFF2-40B4-BE49-F238E27FC236}">
                <a16:creationId xmlns:a16="http://schemas.microsoft.com/office/drawing/2014/main" id="{34284E70-9CB8-340B-C533-82C872DD618B}"/>
              </a:ext>
            </a:extLst>
          </p:cNvPr>
          <p:cNvSpPr/>
          <p:nvPr/>
        </p:nvSpPr>
        <p:spPr>
          <a:xfrm>
            <a:off x="2756640" y="4631919"/>
            <a:ext cx="5170940" cy="3740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0" name="Rectangle: Rounded Corners 36">
            <a:extLst>
              <a:ext uri="{FF2B5EF4-FFF2-40B4-BE49-F238E27FC236}">
                <a16:creationId xmlns:a16="http://schemas.microsoft.com/office/drawing/2014/main" id="{737C5E41-7FC0-2F0B-E33E-F1E25448256F}"/>
              </a:ext>
            </a:extLst>
          </p:cNvPr>
          <p:cNvSpPr/>
          <p:nvPr/>
        </p:nvSpPr>
        <p:spPr>
          <a:xfrm rot="5400000">
            <a:off x="6840550" y="8862889"/>
            <a:ext cx="1483233" cy="1098428"/>
          </a:xfrm>
          <a:prstGeom prst="roundRect">
            <a:avLst/>
          </a:prstGeom>
          <a:solidFill>
            <a:srgbClr val="F27E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36">
            <a:extLst>
              <a:ext uri="{FF2B5EF4-FFF2-40B4-BE49-F238E27FC236}">
                <a16:creationId xmlns:a16="http://schemas.microsoft.com/office/drawing/2014/main" id="{9547BE06-A729-7A81-87AC-566C1293C4BC}"/>
              </a:ext>
            </a:extLst>
          </p:cNvPr>
          <p:cNvSpPr/>
          <p:nvPr/>
        </p:nvSpPr>
        <p:spPr>
          <a:xfrm rot="5400000">
            <a:off x="8489411" y="8862890"/>
            <a:ext cx="1483233" cy="1098428"/>
          </a:xfrm>
          <a:prstGeom prst="roundRect">
            <a:avLst/>
          </a:prstGeom>
          <a:solidFill>
            <a:srgbClr val="31BF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888AE533-BFE8-1F2B-9C48-05B891F4FB57}"/>
              </a:ext>
            </a:extLst>
          </p:cNvPr>
          <p:cNvSpPr txBox="1"/>
          <p:nvPr/>
        </p:nvSpPr>
        <p:spPr>
          <a:xfrm>
            <a:off x="7308593" y="8275418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8AE69957-0457-D60B-C1FD-7B6DE03112F1}"/>
              </a:ext>
            </a:extLst>
          </p:cNvPr>
          <p:cNvSpPr txBox="1"/>
          <p:nvPr/>
        </p:nvSpPr>
        <p:spPr>
          <a:xfrm>
            <a:off x="8961879" y="8274940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44" name="Rectangle: Rounded Corners 36">
            <a:extLst>
              <a:ext uri="{FF2B5EF4-FFF2-40B4-BE49-F238E27FC236}">
                <a16:creationId xmlns:a16="http://schemas.microsoft.com/office/drawing/2014/main" id="{9138DF67-705D-EEE9-DBE1-B1EFA13CCF28}"/>
              </a:ext>
            </a:extLst>
          </p:cNvPr>
          <p:cNvSpPr/>
          <p:nvPr/>
        </p:nvSpPr>
        <p:spPr>
          <a:xfrm rot="5400000">
            <a:off x="1887108" y="8862889"/>
            <a:ext cx="1483233" cy="1098428"/>
          </a:xfrm>
          <a:prstGeom prst="roundRect">
            <a:avLst/>
          </a:prstGeom>
          <a:solidFill>
            <a:srgbClr val="3C75A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: Rounded Corners 36">
            <a:extLst>
              <a:ext uri="{FF2B5EF4-FFF2-40B4-BE49-F238E27FC236}">
                <a16:creationId xmlns:a16="http://schemas.microsoft.com/office/drawing/2014/main" id="{5E99AE21-47DF-D69C-C53E-D948B77BBEC1}"/>
              </a:ext>
            </a:extLst>
          </p:cNvPr>
          <p:cNvSpPr/>
          <p:nvPr/>
        </p:nvSpPr>
        <p:spPr>
          <a:xfrm rot="5400000">
            <a:off x="3553271" y="8862888"/>
            <a:ext cx="1483233" cy="10984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2CF5C1A6-3036-ED22-CFAE-F96EDFAE405F}"/>
              </a:ext>
            </a:extLst>
          </p:cNvPr>
          <p:cNvSpPr txBox="1"/>
          <p:nvPr/>
        </p:nvSpPr>
        <p:spPr>
          <a:xfrm>
            <a:off x="4027484" y="8274940"/>
            <a:ext cx="11013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A2A82C7E-596C-F261-49AF-570057EEF671}"/>
              </a:ext>
            </a:extLst>
          </p:cNvPr>
          <p:cNvSpPr txBox="1"/>
          <p:nvPr/>
        </p:nvSpPr>
        <p:spPr>
          <a:xfrm>
            <a:off x="2355225" y="8274939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49" name="TextBox 42">
            <a:extLst>
              <a:ext uri="{FF2B5EF4-FFF2-40B4-BE49-F238E27FC236}">
                <a16:creationId xmlns:a16="http://schemas.microsoft.com/office/drawing/2014/main" id="{AB9D8CC6-A215-7193-EA00-38FA1790F8F5}"/>
              </a:ext>
            </a:extLst>
          </p:cNvPr>
          <p:cNvSpPr txBox="1"/>
          <p:nvPr/>
        </p:nvSpPr>
        <p:spPr>
          <a:xfrm>
            <a:off x="2109766" y="8876043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khóa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>
                <a:solidFill>
                  <a:schemeClr val="accent2"/>
                </a:solidFill>
                <a:latin typeface="Calibri "/>
              </a:rPr>
              <a:t>‘function’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để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khai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báo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hàm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9A470805-CF01-FCE8-46F6-F2282DB25E93}"/>
              </a:ext>
            </a:extLst>
          </p:cNvPr>
          <p:cNvSpPr txBox="1"/>
          <p:nvPr/>
        </p:nvSpPr>
        <p:spPr>
          <a:xfrm>
            <a:off x="3782025" y="8887650"/>
            <a:ext cx="1062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Đặt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</a:p>
          <a:p>
            <a:pPr algn="ctr"/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tên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accent1"/>
                </a:solidFill>
                <a:latin typeface="Calibri "/>
              </a:rPr>
              <a:t>hàm</a:t>
            </a:r>
            <a:r>
              <a:rPr lang="en-US" sz="1700" b="1" dirty="0">
                <a:solidFill>
                  <a:schemeClr val="accent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tuân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thủ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quy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tắc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2" name="Rectangle: Rounded Corners 36">
            <a:extLst>
              <a:ext uri="{FF2B5EF4-FFF2-40B4-BE49-F238E27FC236}">
                <a16:creationId xmlns:a16="http://schemas.microsoft.com/office/drawing/2014/main" id="{ECF90AFE-9321-C1F7-6C01-2F3F37ACE3EA}"/>
              </a:ext>
            </a:extLst>
          </p:cNvPr>
          <p:cNvSpPr/>
          <p:nvPr/>
        </p:nvSpPr>
        <p:spPr>
          <a:xfrm rot="5400000">
            <a:off x="5190625" y="8862890"/>
            <a:ext cx="1483233" cy="109842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078D11B3-CD1F-A0EE-B222-348C65C8252C}"/>
              </a:ext>
            </a:extLst>
          </p:cNvPr>
          <p:cNvSpPr txBox="1"/>
          <p:nvPr/>
        </p:nvSpPr>
        <p:spPr>
          <a:xfrm>
            <a:off x="5664838" y="8274941"/>
            <a:ext cx="11056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50800" sx="118000" sy="118000" algn="ctr" rotWithShape="0">
                    <a:schemeClr val="accent1">
                      <a:alpha val="73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3	</a:t>
            </a:r>
          </a:p>
        </p:txBody>
      </p:sp>
      <p:sp>
        <p:nvSpPr>
          <p:cNvPr id="56" name="TextBox 42">
            <a:extLst>
              <a:ext uri="{FF2B5EF4-FFF2-40B4-BE49-F238E27FC236}">
                <a16:creationId xmlns:a16="http://schemas.microsoft.com/office/drawing/2014/main" id="{C065616A-6F92-F508-0B3B-F14416B26E3B}"/>
              </a:ext>
            </a:extLst>
          </p:cNvPr>
          <p:cNvSpPr txBox="1"/>
          <p:nvPr/>
        </p:nvSpPr>
        <p:spPr>
          <a:xfrm>
            <a:off x="5318966" y="9132151"/>
            <a:ext cx="12202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Tham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số</a:t>
            </a:r>
            <a:endParaRPr lang="en-US" sz="1700" b="1" dirty="0">
              <a:solidFill>
                <a:schemeClr val="bg1"/>
              </a:solidFill>
              <a:latin typeface="Calibri "/>
            </a:endParaRPr>
          </a:p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truyền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vào</a:t>
            </a:r>
            <a:endParaRPr lang="en-US" sz="1700" b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3" name="TextBox 42">
            <a:extLst>
              <a:ext uri="{FF2B5EF4-FFF2-40B4-BE49-F238E27FC236}">
                <a16:creationId xmlns:a16="http://schemas.microsoft.com/office/drawing/2014/main" id="{2562CB0F-BB62-48CA-46F5-DBB8E583EA01}"/>
              </a:ext>
            </a:extLst>
          </p:cNvPr>
          <p:cNvSpPr txBox="1"/>
          <p:nvPr/>
        </p:nvSpPr>
        <p:spPr>
          <a:xfrm>
            <a:off x="6972060" y="9043435"/>
            <a:ext cx="122021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Thân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700" b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hiện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chức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năng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5" name="TextBox 42">
            <a:extLst>
              <a:ext uri="{FF2B5EF4-FFF2-40B4-BE49-F238E27FC236}">
                <a16:creationId xmlns:a16="http://schemas.microsoft.com/office/drawing/2014/main" id="{B644CB6F-FA2D-7F21-2928-A1DE05B0EACB}"/>
              </a:ext>
            </a:extLst>
          </p:cNvPr>
          <p:cNvSpPr txBox="1"/>
          <p:nvPr/>
        </p:nvSpPr>
        <p:spPr>
          <a:xfrm>
            <a:off x="8578845" y="8940150"/>
            <a:ext cx="13043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khóa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  <a:p>
            <a:pPr algn="ctr"/>
            <a:r>
              <a:rPr lang="en-US" sz="1700" b="1" dirty="0">
                <a:solidFill>
                  <a:schemeClr val="accent2"/>
                </a:solidFill>
                <a:latin typeface="Calibri "/>
              </a:rPr>
              <a:t>‘return’ </a:t>
            </a:r>
          </a:p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</a:p>
          <a:p>
            <a:pPr algn="ctr"/>
            <a:r>
              <a:rPr lang="en-US" sz="1700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7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libri "/>
              </a:rPr>
              <a:t>trị</a:t>
            </a:r>
            <a:endParaRPr lang="en-US" sz="1700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ED9E88F2-D280-97D6-F44A-EA68CF32E58B}"/>
              </a:ext>
            </a:extLst>
          </p:cNvPr>
          <p:cNvSpPr txBox="1"/>
          <p:nvPr/>
        </p:nvSpPr>
        <p:spPr>
          <a:xfrm>
            <a:off x="2468074" y="1679126"/>
            <a:ext cx="564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"/>
              </a:rPr>
              <a:t>Khi </a:t>
            </a:r>
            <a:r>
              <a:rPr lang="en-US" sz="2000" dirty="0" err="1">
                <a:solidFill>
                  <a:schemeClr val="bg1"/>
                </a:solidFill>
                <a:latin typeface="Calibri "/>
              </a:rPr>
              <a:t>gọi</a:t>
            </a:r>
            <a:r>
              <a:rPr lang="en-US" sz="20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</a:rPr>
              <a:t>cần</a:t>
            </a:r>
            <a:r>
              <a:rPr lang="en-US" sz="20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</a:rPr>
              <a:t>truyền</a:t>
            </a:r>
            <a:r>
              <a:rPr lang="en-US" sz="20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</a:rPr>
              <a:t>vào</a:t>
            </a:r>
            <a:endParaRPr lang="en-US" sz="2000" dirty="0">
              <a:solidFill>
                <a:schemeClr val="bg1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377100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625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H="1" flipV="1">
            <a:off x="1533566" y="-1133435"/>
            <a:ext cx="9124869" cy="9124869"/>
          </a:xfrm>
          <a:custGeom>
            <a:avLst/>
            <a:gdLst/>
            <a:ahLst/>
            <a:cxnLst/>
            <a:rect l="l" t="t" r="r" b="b"/>
            <a:pathLst>
              <a:path w="13687304" h="13687304">
                <a:moveTo>
                  <a:pt x="13687304" y="13687304"/>
                </a:moveTo>
                <a:lnTo>
                  <a:pt x="0" y="13687304"/>
                </a:lnTo>
                <a:lnTo>
                  <a:pt x="0" y="0"/>
                </a:lnTo>
                <a:lnTo>
                  <a:pt x="13687304" y="0"/>
                </a:lnTo>
                <a:lnTo>
                  <a:pt x="13687304" y="13687304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63218" y="896218"/>
            <a:ext cx="5065565" cy="5065565"/>
          </a:xfrm>
          <a:custGeom>
            <a:avLst/>
            <a:gdLst/>
            <a:ahLst/>
            <a:cxnLst/>
            <a:rect l="l" t="t" r="r" b="b"/>
            <a:pathLst>
              <a:path w="7598348" h="7598348">
                <a:moveTo>
                  <a:pt x="0" y="0"/>
                </a:moveTo>
                <a:lnTo>
                  <a:pt x="7598348" y="0"/>
                </a:lnTo>
                <a:lnTo>
                  <a:pt x="7598348" y="7598348"/>
                </a:lnTo>
                <a:lnTo>
                  <a:pt x="0" y="7598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ADAE9A47-8D36-84A2-E0D8-FA06A135D595}"/>
              </a:ext>
            </a:extLst>
          </p:cNvPr>
          <p:cNvGrpSpPr/>
          <p:nvPr/>
        </p:nvGrpSpPr>
        <p:grpSpPr>
          <a:xfrm>
            <a:off x="709632" y="2035465"/>
            <a:ext cx="10848935" cy="2342629"/>
            <a:chOff x="709632" y="1724742"/>
            <a:chExt cx="10848935" cy="2342629"/>
          </a:xfrm>
        </p:grpSpPr>
        <p:sp>
          <p:nvSpPr>
            <p:cNvPr id="11" name="TextBox 11"/>
            <p:cNvSpPr txBox="1"/>
            <p:nvPr/>
          </p:nvSpPr>
          <p:spPr>
            <a:xfrm>
              <a:off x="709632" y="1724742"/>
              <a:ext cx="10848935" cy="2342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721"/>
                </a:lnSpc>
              </a:pPr>
              <a:r>
                <a:rPr lang="en-US" sz="8000" spc="30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HÀM (FUNCTION)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89406" y="2367257"/>
              <a:ext cx="4289387" cy="332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3"/>
                </a:lnSpc>
              </a:pPr>
              <a:r>
                <a:rPr lang="en-US" sz="3200" spc="406" dirty="0">
                  <a:solidFill>
                    <a:srgbClr val="FFFFFF"/>
                  </a:solidFill>
                  <a:latin typeface="Montserrat Bold"/>
                </a:rPr>
                <a:t>PHẦN 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1674667"/>
          </a:xfrm>
          <a:prstGeom prst="rect">
            <a:avLst/>
          </a:prstGeom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C97489C8-4D56-8A33-793D-B75EB6F2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rcRect/>
          <a:stretch>
            <a:fillRect/>
          </a:stretch>
        </p:blipFill>
        <p:spPr>
          <a:xfrm>
            <a:off x="9766002" y="3949700"/>
            <a:ext cx="3511930" cy="351193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87917" y="0"/>
            <a:ext cx="2794145" cy="2964610"/>
          </a:xfrm>
          <a:custGeom>
            <a:avLst/>
            <a:gdLst/>
            <a:ahLst/>
            <a:cxnLst/>
            <a:rect l="l" t="t" r="r" b="b"/>
            <a:pathLst>
              <a:path w="4191218" h="4446915">
                <a:moveTo>
                  <a:pt x="0" y="0"/>
                </a:moveTo>
                <a:lnTo>
                  <a:pt x="4191218" y="0"/>
                </a:lnTo>
                <a:lnTo>
                  <a:pt x="4191218" y="4446915"/>
                </a:lnTo>
                <a:lnTo>
                  <a:pt x="0" y="4446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511" y="1424773"/>
            <a:ext cx="4525976" cy="4743450"/>
          </a:xfrm>
          <a:custGeom>
            <a:avLst/>
            <a:gdLst/>
            <a:ahLst/>
            <a:cxnLst/>
            <a:rect l="l" t="t" r="r" b="b"/>
            <a:pathLst>
              <a:path w="8085582" h="8229600">
                <a:moveTo>
                  <a:pt x="0" y="0"/>
                </a:moveTo>
                <a:lnTo>
                  <a:pt x="8085582" y="0"/>
                </a:lnTo>
                <a:lnTo>
                  <a:pt x="80855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6249" y="-1340911"/>
            <a:ext cx="3324660" cy="3324660"/>
          </a:xfrm>
          <a:custGeom>
            <a:avLst/>
            <a:gdLst/>
            <a:ahLst/>
            <a:cxnLst/>
            <a:rect l="l" t="t" r="r" b="b"/>
            <a:pathLst>
              <a:path w="4986990" h="4986990">
                <a:moveTo>
                  <a:pt x="0" y="0"/>
                </a:moveTo>
                <a:lnTo>
                  <a:pt x="4986990" y="0"/>
                </a:lnTo>
                <a:lnTo>
                  <a:pt x="4986990" y="4986991"/>
                </a:lnTo>
                <a:lnTo>
                  <a:pt x="0" y="4986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98513" y="4856948"/>
            <a:ext cx="2736048" cy="2736048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02853-BBCB-3DAD-4851-65D0AABD92BF}"/>
              </a:ext>
            </a:extLst>
          </p:cNvPr>
          <p:cNvGrpSpPr/>
          <p:nvPr/>
        </p:nvGrpSpPr>
        <p:grpSpPr>
          <a:xfrm>
            <a:off x="8014701" y="667425"/>
            <a:ext cx="1705277" cy="1862048"/>
            <a:chOff x="7864258" y="551281"/>
            <a:chExt cx="1705277" cy="18620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F5B39B-49E1-6D8C-335C-98B1963384EF}"/>
                </a:ext>
              </a:extLst>
            </p:cNvPr>
            <p:cNvSpPr/>
            <p:nvPr/>
          </p:nvSpPr>
          <p:spPr>
            <a:xfrm>
              <a:off x="7864258" y="708052"/>
              <a:ext cx="1705277" cy="1705277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34000">
                  <a:schemeClr val="accent1">
                    <a:lumMod val="45000"/>
                    <a:lumOff val="55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C6469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6CBC8-203D-04BC-01F6-3D1EA4BC0748}"/>
                </a:ext>
              </a:extLst>
            </p:cNvPr>
            <p:cNvSpPr txBox="1"/>
            <p:nvPr/>
          </p:nvSpPr>
          <p:spPr>
            <a:xfrm>
              <a:off x="8264223" y="551281"/>
              <a:ext cx="106792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C6F2BB-7686-3EF7-1326-BEB292384E5F}"/>
              </a:ext>
            </a:extLst>
          </p:cNvPr>
          <p:cNvSpPr txBox="1"/>
          <p:nvPr/>
        </p:nvSpPr>
        <p:spPr>
          <a:xfrm>
            <a:off x="5803986" y="2572301"/>
            <a:ext cx="65430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b="1" spc="300" dirty="0">
                <a:solidFill>
                  <a:srgbClr val="92C2DA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PHÂN LOẠI</a:t>
            </a:r>
            <a:endParaRPr lang="en-US" sz="7200" b="1" spc="300" dirty="0">
              <a:solidFill>
                <a:srgbClr val="92C2DA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sz="6600" b="1" spc="3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HÀM</a:t>
            </a:r>
            <a:endParaRPr lang="en-US" sz="4000" b="1" spc="3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Calibri 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43" y="-7353300"/>
            <a:ext cx="12481438" cy="21674667"/>
          </a:xfrm>
          <a:prstGeom prst="rect">
            <a:avLst/>
          </a:prstGeom>
        </p:spPr>
      </p:pic>
      <p:sp>
        <p:nvSpPr>
          <p:cNvPr id="90" name="Freeform 10">
            <a:extLst>
              <a:ext uri="{FF2B5EF4-FFF2-40B4-BE49-F238E27FC236}">
                <a16:creationId xmlns:a16="http://schemas.microsoft.com/office/drawing/2014/main" id="{E5F8EB5A-D262-13AC-88C3-9F074599C50A}"/>
              </a:ext>
            </a:extLst>
          </p:cNvPr>
          <p:cNvSpPr/>
          <p:nvPr/>
        </p:nvSpPr>
        <p:spPr>
          <a:xfrm>
            <a:off x="8073964" y="-208825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0" name="Freeform 7">
            <a:extLst>
              <a:ext uri="{FF2B5EF4-FFF2-40B4-BE49-F238E27FC236}">
                <a16:creationId xmlns:a16="http://schemas.microsoft.com/office/drawing/2014/main" id="{637A1EE7-6700-C8B1-7E7E-63B455B93D0C}"/>
              </a:ext>
            </a:extLst>
          </p:cNvPr>
          <p:cNvSpPr/>
          <p:nvPr/>
        </p:nvSpPr>
        <p:spPr>
          <a:xfrm rot="21397395">
            <a:off x="10486386" y="-343756"/>
            <a:ext cx="2259097" cy="2317023"/>
          </a:xfrm>
          <a:custGeom>
            <a:avLst/>
            <a:gdLst/>
            <a:ahLst/>
            <a:cxnLst/>
            <a:rect l="l" t="t" r="r" b="b"/>
            <a:pathLst>
              <a:path w="8023860" h="822960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9E93A449-1BCE-4A5E-24A8-D682D7B0FB63}"/>
              </a:ext>
            </a:extLst>
          </p:cNvPr>
          <p:cNvSpPr/>
          <p:nvPr/>
        </p:nvSpPr>
        <p:spPr>
          <a:xfrm>
            <a:off x="-1590794" y="-857804"/>
            <a:ext cx="4859666" cy="4859666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E13F2518-D0D5-ACA2-75C1-B40FAFD8EC6F}"/>
              </a:ext>
            </a:extLst>
          </p:cNvPr>
          <p:cNvSpPr/>
          <p:nvPr/>
        </p:nvSpPr>
        <p:spPr>
          <a:xfrm>
            <a:off x="-709903" y="3857550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6E7274D8-D91D-2DBF-0A32-E42ABE684C5E}"/>
              </a:ext>
            </a:extLst>
          </p:cNvPr>
          <p:cNvSpPr/>
          <p:nvPr/>
        </p:nvSpPr>
        <p:spPr>
          <a:xfrm>
            <a:off x="6820424" y="3865178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20" name="Picture 11">
            <a:extLst>
              <a:ext uri="{FF2B5EF4-FFF2-40B4-BE49-F238E27FC236}">
                <a16:creationId xmlns:a16="http://schemas.microsoft.com/office/drawing/2014/main" id="{C97489C8-4D56-8A33-793D-B75EB6F23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3000"/>
          </a:blip>
          <a:srcRect/>
          <a:stretch>
            <a:fillRect/>
          </a:stretch>
        </p:blipFill>
        <p:spPr>
          <a:xfrm>
            <a:off x="9766002" y="-3403600"/>
            <a:ext cx="3511930" cy="351193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87917" y="-7353300"/>
            <a:ext cx="2794145" cy="2964610"/>
          </a:xfrm>
          <a:custGeom>
            <a:avLst/>
            <a:gdLst/>
            <a:ahLst/>
            <a:cxnLst/>
            <a:rect l="l" t="t" r="r" b="b"/>
            <a:pathLst>
              <a:path w="4191218" h="4446915">
                <a:moveTo>
                  <a:pt x="0" y="0"/>
                </a:moveTo>
                <a:lnTo>
                  <a:pt x="4191218" y="0"/>
                </a:lnTo>
                <a:lnTo>
                  <a:pt x="4191218" y="4446915"/>
                </a:lnTo>
                <a:lnTo>
                  <a:pt x="0" y="44469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511" y="-5928527"/>
            <a:ext cx="4525976" cy="4743450"/>
          </a:xfrm>
          <a:custGeom>
            <a:avLst/>
            <a:gdLst/>
            <a:ahLst/>
            <a:cxnLst/>
            <a:rect l="l" t="t" r="r" b="b"/>
            <a:pathLst>
              <a:path w="8085582" h="8229600">
                <a:moveTo>
                  <a:pt x="0" y="0"/>
                </a:moveTo>
                <a:lnTo>
                  <a:pt x="8085582" y="0"/>
                </a:lnTo>
                <a:lnTo>
                  <a:pt x="80855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6249" y="-8694211"/>
            <a:ext cx="3324660" cy="3324660"/>
          </a:xfrm>
          <a:custGeom>
            <a:avLst/>
            <a:gdLst/>
            <a:ahLst/>
            <a:cxnLst/>
            <a:rect l="l" t="t" r="r" b="b"/>
            <a:pathLst>
              <a:path w="4986990" h="4986990">
                <a:moveTo>
                  <a:pt x="0" y="0"/>
                </a:moveTo>
                <a:lnTo>
                  <a:pt x="4986990" y="0"/>
                </a:lnTo>
                <a:lnTo>
                  <a:pt x="4986990" y="4986991"/>
                </a:lnTo>
                <a:lnTo>
                  <a:pt x="0" y="49869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98513" y="-2496352"/>
            <a:ext cx="2736048" cy="2736048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02853-BBCB-3DAD-4851-65D0AABD92BF}"/>
              </a:ext>
            </a:extLst>
          </p:cNvPr>
          <p:cNvGrpSpPr/>
          <p:nvPr/>
        </p:nvGrpSpPr>
        <p:grpSpPr>
          <a:xfrm>
            <a:off x="8014701" y="-6685875"/>
            <a:ext cx="1705277" cy="1862048"/>
            <a:chOff x="7864258" y="551281"/>
            <a:chExt cx="1705277" cy="18620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F5B39B-49E1-6D8C-335C-98B1963384EF}"/>
                </a:ext>
              </a:extLst>
            </p:cNvPr>
            <p:cNvSpPr/>
            <p:nvPr/>
          </p:nvSpPr>
          <p:spPr>
            <a:xfrm>
              <a:off x="7864258" y="708052"/>
              <a:ext cx="1705277" cy="1705277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34000">
                  <a:schemeClr val="accent1">
                    <a:lumMod val="45000"/>
                    <a:lumOff val="55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C6469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6CBC8-203D-04BC-01F6-3D1EA4BC0748}"/>
                </a:ext>
              </a:extLst>
            </p:cNvPr>
            <p:cNvSpPr txBox="1"/>
            <p:nvPr/>
          </p:nvSpPr>
          <p:spPr>
            <a:xfrm>
              <a:off x="8264223" y="551281"/>
              <a:ext cx="106792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sp>
        <p:nvSpPr>
          <p:cNvPr id="21" name="Freeform 10">
            <a:extLst>
              <a:ext uri="{FF2B5EF4-FFF2-40B4-BE49-F238E27FC236}">
                <a16:creationId xmlns:a16="http://schemas.microsoft.com/office/drawing/2014/main" id="{101E6184-6C93-E58B-FE7A-6E45A5311083}"/>
              </a:ext>
            </a:extLst>
          </p:cNvPr>
          <p:cNvSpPr/>
          <p:nvPr/>
        </p:nvSpPr>
        <p:spPr>
          <a:xfrm>
            <a:off x="1310783" y="1190171"/>
            <a:ext cx="3203161" cy="2276930"/>
          </a:xfrm>
          <a:custGeom>
            <a:avLst/>
            <a:gdLst/>
            <a:ahLst/>
            <a:cxnLst/>
            <a:rect l="l" t="t" r="r" b="b"/>
            <a:pathLst>
              <a:path w="1688348" h="2094456">
                <a:moveTo>
                  <a:pt x="1563887" y="2094456"/>
                </a:moveTo>
                <a:lnTo>
                  <a:pt x="124460" y="2094456"/>
                </a:lnTo>
                <a:cubicBezTo>
                  <a:pt x="55880" y="2094456"/>
                  <a:pt x="0" y="2038576"/>
                  <a:pt x="0" y="196999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887" y="0"/>
                </a:lnTo>
                <a:cubicBezTo>
                  <a:pt x="1632467" y="0"/>
                  <a:pt x="1688348" y="55880"/>
                  <a:pt x="1688348" y="124460"/>
                </a:cubicBezTo>
                <a:lnTo>
                  <a:pt x="1688348" y="1969996"/>
                </a:lnTo>
                <a:cubicBezTo>
                  <a:pt x="1688348" y="2038577"/>
                  <a:pt x="1632467" y="2094456"/>
                  <a:pt x="1563887" y="2094456"/>
                </a:cubicBezTo>
                <a:close/>
              </a:path>
            </a:pathLst>
          </a:custGeom>
          <a:solidFill>
            <a:srgbClr val="0D0D57">
              <a:alpha val="90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42BE6E6C-F479-E7D1-064F-2263D6B93ABB}"/>
              </a:ext>
            </a:extLst>
          </p:cNvPr>
          <p:cNvGrpSpPr/>
          <p:nvPr/>
        </p:nvGrpSpPr>
        <p:grpSpPr>
          <a:xfrm>
            <a:off x="1291769" y="2432777"/>
            <a:ext cx="3203159" cy="996223"/>
            <a:chOff x="0" y="0"/>
            <a:chExt cx="1688347" cy="1241833"/>
          </a:xfrm>
          <a:solidFill>
            <a:schemeClr val="accent1">
              <a:lumMod val="60000"/>
              <a:lumOff val="40000"/>
              <a:alpha val="61000"/>
            </a:schemeClr>
          </a:solidFill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7A386333-C313-99DF-1817-107E2533E9B8}"/>
                </a:ext>
              </a:extLst>
            </p:cNvPr>
            <p:cNvSpPr/>
            <p:nvPr/>
          </p:nvSpPr>
          <p:spPr>
            <a:xfrm>
              <a:off x="0" y="0"/>
              <a:ext cx="1688348" cy="1241834"/>
            </a:xfrm>
            <a:custGeom>
              <a:avLst/>
              <a:gdLst/>
              <a:ahLst/>
              <a:cxnLst/>
              <a:rect l="l" t="t" r="r" b="b"/>
              <a:pathLst>
                <a:path w="1688348" h="1241834">
                  <a:moveTo>
                    <a:pt x="1563887" y="1241833"/>
                  </a:moveTo>
                  <a:lnTo>
                    <a:pt x="124460" y="1241833"/>
                  </a:lnTo>
                  <a:cubicBezTo>
                    <a:pt x="55880" y="1241833"/>
                    <a:pt x="0" y="1185953"/>
                    <a:pt x="0" y="1117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117374"/>
                  </a:lnTo>
                  <a:cubicBezTo>
                    <a:pt x="1688348" y="1185954"/>
                    <a:pt x="1632467" y="1241834"/>
                    <a:pt x="1563887" y="124183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4" name="AutoShape 17">
            <a:extLst>
              <a:ext uri="{FF2B5EF4-FFF2-40B4-BE49-F238E27FC236}">
                <a16:creationId xmlns:a16="http://schemas.microsoft.com/office/drawing/2014/main" id="{28616B04-1021-0B73-A11E-AA18CC9D14A7}"/>
              </a:ext>
            </a:extLst>
          </p:cNvPr>
          <p:cNvSpPr/>
          <p:nvPr/>
        </p:nvSpPr>
        <p:spPr>
          <a:xfrm rot="10800000" flipV="1">
            <a:off x="1506042" y="2646299"/>
            <a:ext cx="2812639" cy="1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D41B1B-6814-4E41-4897-ED19B7229138}"/>
              </a:ext>
            </a:extLst>
          </p:cNvPr>
          <p:cNvSpPr txBox="1"/>
          <p:nvPr/>
        </p:nvSpPr>
        <p:spPr>
          <a:xfrm>
            <a:off x="2112027" y="1603597"/>
            <a:ext cx="2040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LOẠI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4AF1AB-55EF-D315-B153-4197125AC0F6}"/>
              </a:ext>
            </a:extLst>
          </p:cNvPr>
          <p:cNvSpPr txBox="1"/>
          <p:nvPr/>
        </p:nvSpPr>
        <p:spPr>
          <a:xfrm>
            <a:off x="1374494" y="2686852"/>
            <a:ext cx="3105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2A204A3-EC3E-9B31-D050-2B185B32F44B}"/>
              </a:ext>
            </a:extLst>
          </p:cNvPr>
          <p:cNvGrpSpPr/>
          <p:nvPr/>
        </p:nvGrpSpPr>
        <p:grpSpPr>
          <a:xfrm>
            <a:off x="4792526" y="1190170"/>
            <a:ext cx="3222175" cy="2276930"/>
            <a:chOff x="1291769" y="1190171"/>
            <a:chExt cx="3222175" cy="2276930"/>
          </a:xfrm>
        </p:grpSpPr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24852F35-9F2F-1D4C-A3FB-2FFCF5CE3DFC}"/>
                </a:ext>
              </a:extLst>
            </p:cNvPr>
            <p:cNvSpPr/>
            <p:nvPr/>
          </p:nvSpPr>
          <p:spPr>
            <a:xfrm>
              <a:off x="1310783" y="1190171"/>
              <a:ext cx="3203161" cy="2276930"/>
            </a:xfrm>
            <a:custGeom>
              <a:avLst/>
              <a:gdLst/>
              <a:ahLst/>
              <a:cxnLst/>
              <a:rect l="l" t="t" r="r" b="b"/>
              <a:pathLst>
                <a:path w="1688348" h="2094456">
                  <a:moveTo>
                    <a:pt x="1563887" y="2094456"/>
                  </a:moveTo>
                  <a:lnTo>
                    <a:pt x="124460" y="2094456"/>
                  </a:lnTo>
                  <a:cubicBezTo>
                    <a:pt x="55880" y="2094456"/>
                    <a:pt x="0" y="2038576"/>
                    <a:pt x="0" y="19699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969996"/>
                  </a:lnTo>
                  <a:cubicBezTo>
                    <a:pt x="1688348" y="2038577"/>
                    <a:pt x="1632467" y="2094456"/>
                    <a:pt x="1563887" y="2094456"/>
                  </a:cubicBezTo>
                  <a:close/>
                </a:path>
              </a:pathLst>
            </a:custGeom>
            <a:solidFill>
              <a:srgbClr val="0D0D57">
                <a:alpha val="72000"/>
              </a:srgbClr>
            </a:solidFill>
            <a:scene3d>
              <a:camera prst="orthographicFront"/>
              <a:lightRig rig="threePt" dir="t"/>
            </a:scene3d>
            <a:sp3d>
              <a:bevelT/>
            </a:sp3d>
          </p:spPr>
        </p:sp>
        <p:grpSp>
          <p:nvGrpSpPr>
            <p:cNvPr id="71" name="Group 11">
              <a:extLst>
                <a:ext uri="{FF2B5EF4-FFF2-40B4-BE49-F238E27FC236}">
                  <a16:creationId xmlns:a16="http://schemas.microsoft.com/office/drawing/2014/main" id="{F64185AA-7C3B-7621-76D9-4B5E82FB7186}"/>
                </a:ext>
              </a:extLst>
            </p:cNvPr>
            <p:cNvGrpSpPr/>
            <p:nvPr/>
          </p:nvGrpSpPr>
          <p:grpSpPr>
            <a:xfrm>
              <a:off x="1291769" y="2432777"/>
              <a:ext cx="3203159" cy="996223"/>
              <a:chOff x="0" y="0"/>
              <a:chExt cx="1688347" cy="1241833"/>
            </a:xfrm>
            <a:solidFill>
              <a:schemeClr val="accent1">
                <a:lumMod val="60000"/>
                <a:lumOff val="40000"/>
                <a:alpha val="61000"/>
              </a:schemeClr>
            </a:solidFill>
          </p:grpSpPr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EEAB044B-B808-1E3A-4696-3DF29CB1F312}"/>
                  </a:ext>
                </a:extLst>
              </p:cNvPr>
              <p:cNvSpPr/>
              <p:nvPr/>
            </p:nvSpPr>
            <p:spPr>
              <a:xfrm>
                <a:off x="0" y="0"/>
                <a:ext cx="1688348" cy="1241834"/>
              </a:xfrm>
              <a:custGeom>
                <a:avLst/>
                <a:gdLst/>
                <a:ahLst/>
                <a:cxnLst/>
                <a:rect l="l" t="t" r="r" b="b"/>
                <a:pathLst>
                  <a:path w="1688348" h="1241834">
                    <a:moveTo>
                      <a:pt x="1563887" y="1241833"/>
                    </a:moveTo>
                    <a:lnTo>
                      <a:pt x="124460" y="1241833"/>
                    </a:lnTo>
                    <a:cubicBezTo>
                      <a:pt x="55880" y="1241833"/>
                      <a:pt x="0" y="1185953"/>
                      <a:pt x="0" y="11173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887" y="0"/>
                    </a:lnTo>
                    <a:cubicBezTo>
                      <a:pt x="1632467" y="0"/>
                      <a:pt x="1688348" y="55880"/>
                      <a:pt x="1688348" y="124460"/>
                    </a:cubicBezTo>
                    <a:lnTo>
                      <a:pt x="1688348" y="1117374"/>
                    </a:lnTo>
                    <a:cubicBezTo>
                      <a:pt x="1688348" y="1185954"/>
                      <a:pt x="1632467" y="1241834"/>
                      <a:pt x="1563887" y="124183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72" name="AutoShape 17">
              <a:extLst>
                <a:ext uri="{FF2B5EF4-FFF2-40B4-BE49-F238E27FC236}">
                  <a16:creationId xmlns:a16="http://schemas.microsoft.com/office/drawing/2014/main" id="{B9AC2088-B448-E279-C9C7-78FBB3EEDBC8}"/>
                </a:ext>
              </a:extLst>
            </p:cNvPr>
            <p:cNvSpPr/>
            <p:nvPr/>
          </p:nvSpPr>
          <p:spPr>
            <a:xfrm rot="10800000" flipV="1">
              <a:off x="1506042" y="2646299"/>
              <a:ext cx="2812639" cy="1"/>
            </a:xfrm>
            <a:prstGeom prst="line">
              <a:avLst/>
            </a:prstGeom>
            <a:ln w="1905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F239CC-6FDD-1199-38B3-A75A5F994330}"/>
                </a:ext>
              </a:extLst>
            </p:cNvPr>
            <p:cNvSpPr txBox="1"/>
            <p:nvPr/>
          </p:nvSpPr>
          <p:spPr>
            <a:xfrm>
              <a:off x="2317571" y="1549850"/>
              <a:ext cx="21002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pc="3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LOẠI 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735D270-09C9-481D-FA44-E2585AC89019}"/>
                </a:ext>
              </a:extLst>
            </p:cNvPr>
            <p:cNvSpPr txBox="1"/>
            <p:nvPr/>
          </p:nvSpPr>
          <p:spPr>
            <a:xfrm>
              <a:off x="1313057" y="2666952"/>
              <a:ext cx="3200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KHÔNG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truyền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vào</a:t>
              </a:r>
              <a:endPara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CÓ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giá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trị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trả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endPara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CD0D95F-8C8A-CF71-47DB-E450231E0FE4}"/>
              </a:ext>
            </a:extLst>
          </p:cNvPr>
          <p:cNvGrpSpPr/>
          <p:nvPr/>
        </p:nvGrpSpPr>
        <p:grpSpPr>
          <a:xfrm>
            <a:off x="1325583" y="3794374"/>
            <a:ext cx="3222175" cy="2276930"/>
            <a:chOff x="1291769" y="1190171"/>
            <a:chExt cx="3222175" cy="2276930"/>
          </a:xfrm>
        </p:grpSpPr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C4D7A0B7-53DF-3ED6-8F62-1DB031327AB3}"/>
                </a:ext>
              </a:extLst>
            </p:cNvPr>
            <p:cNvSpPr/>
            <p:nvPr/>
          </p:nvSpPr>
          <p:spPr>
            <a:xfrm>
              <a:off x="1310783" y="1190171"/>
              <a:ext cx="3203161" cy="2276930"/>
            </a:xfrm>
            <a:custGeom>
              <a:avLst/>
              <a:gdLst/>
              <a:ahLst/>
              <a:cxnLst/>
              <a:rect l="l" t="t" r="r" b="b"/>
              <a:pathLst>
                <a:path w="1688348" h="2094456">
                  <a:moveTo>
                    <a:pt x="1563887" y="2094456"/>
                  </a:moveTo>
                  <a:lnTo>
                    <a:pt x="124460" y="2094456"/>
                  </a:lnTo>
                  <a:cubicBezTo>
                    <a:pt x="55880" y="2094456"/>
                    <a:pt x="0" y="2038576"/>
                    <a:pt x="0" y="19699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969996"/>
                  </a:lnTo>
                  <a:cubicBezTo>
                    <a:pt x="1688348" y="2038577"/>
                    <a:pt x="1632467" y="2094456"/>
                    <a:pt x="1563887" y="2094456"/>
                  </a:cubicBezTo>
                  <a:close/>
                </a:path>
              </a:pathLst>
            </a:custGeom>
            <a:solidFill>
              <a:srgbClr val="0D0D57">
                <a:alpha val="89000"/>
              </a:srgb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8" name="Group 11">
              <a:extLst>
                <a:ext uri="{FF2B5EF4-FFF2-40B4-BE49-F238E27FC236}">
                  <a16:creationId xmlns:a16="http://schemas.microsoft.com/office/drawing/2014/main" id="{59244F8E-0579-0A60-996D-AA3E8B9B78CF}"/>
                </a:ext>
              </a:extLst>
            </p:cNvPr>
            <p:cNvGrpSpPr/>
            <p:nvPr/>
          </p:nvGrpSpPr>
          <p:grpSpPr>
            <a:xfrm>
              <a:off x="1291769" y="2432777"/>
              <a:ext cx="3203159" cy="996223"/>
              <a:chOff x="0" y="0"/>
              <a:chExt cx="1688347" cy="1241833"/>
            </a:xfrm>
            <a:solidFill>
              <a:schemeClr val="accent1">
                <a:lumMod val="60000"/>
                <a:lumOff val="40000"/>
                <a:alpha val="61000"/>
              </a:schemeClr>
            </a:solidFill>
          </p:grpSpPr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F805D3FA-DDA4-229A-88F7-90D61BD147B5}"/>
                  </a:ext>
                </a:extLst>
              </p:cNvPr>
              <p:cNvSpPr/>
              <p:nvPr/>
            </p:nvSpPr>
            <p:spPr>
              <a:xfrm>
                <a:off x="0" y="0"/>
                <a:ext cx="1688348" cy="1241834"/>
              </a:xfrm>
              <a:custGeom>
                <a:avLst/>
                <a:gdLst/>
                <a:ahLst/>
                <a:cxnLst/>
                <a:rect l="l" t="t" r="r" b="b"/>
                <a:pathLst>
                  <a:path w="1688348" h="1241834">
                    <a:moveTo>
                      <a:pt x="1563887" y="1241833"/>
                    </a:moveTo>
                    <a:lnTo>
                      <a:pt x="124460" y="1241833"/>
                    </a:lnTo>
                    <a:cubicBezTo>
                      <a:pt x="55880" y="1241833"/>
                      <a:pt x="0" y="1185953"/>
                      <a:pt x="0" y="11173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887" y="0"/>
                    </a:lnTo>
                    <a:cubicBezTo>
                      <a:pt x="1632467" y="0"/>
                      <a:pt x="1688348" y="55880"/>
                      <a:pt x="1688348" y="124460"/>
                    </a:cubicBezTo>
                    <a:lnTo>
                      <a:pt x="1688348" y="1117374"/>
                    </a:lnTo>
                    <a:cubicBezTo>
                      <a:pt x="1688348" y="1185954"/>
                      <a:pt x="1632467" y="1241834"/>
                      <a:pt x="1563887" y="124183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79" name="AutoShape 17">
              <a:extLst>
                <a:ext uri="{FF2B5EF4-FFF2-40B4-BE49-F238E27FC236}">
                  <a16:creationId xmlns:a16="http://schemas.microsoft.com/office/drawing/2014/main" id="{D7237DFB-F1A3-162D-BA09-0C649BEFA209}"/>
                </a:ext>
              </a:extLst>
            </p:cNvPr>
            <p:cNvSpPr/>
            <p:nvPr/>
          </p:nvSpPr>
          <p:spPr>
            <a:xfrm rot="10800000" flipV="1">
              <a:off x="1506042" y="2646299"/>
              <a:ext cx="2812639" cy="1"/>
            </a:xfrm>
            <a:prstGeom prst="line">
              <a:avLst/>
            </a:prstGeom>
            <a:ln w="1905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85167DD-B8ED-8EF8-76FB-0C21C712F9BE}"/>
                </a:ext>
              </a:extLst>
            </p:cNvPr>
            <p:cNvSpPr txBox="1"/>
            <p:nvPr/>
          </p:nvSpPr>
          <p:spPr>
            <a:xfrm>
              <a:off x="2223092" y="1597933"/>
              <a:ext cx="21002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pc="3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LOẠI 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1978FA6-7671-1D10-0674-8ABE6EA66410}"/>
                </a:ext>
              </a:extLst>
            </p:cNvPr>
            <p:cNvSpPr txBox="1"/>
            <p:nvPr/>
          </p:nvSpPr>
          <p:spPr>
            <a:xfrm>
              <a:off x="1611812" y="2675988"/>
              <a:ext cx="26010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CÓ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truyền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vào</a:t>
              </a:r>
              <a:endPara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KHÔNG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giá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trị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trả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endPara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A54D2A0-624B-317E-28C9-ADCD4195C456}"/>
              </a:ext>
            </a:extLst>
          </p:cNvPr>
          <p:cNvGrpSpPr/>
          <p:nvPr/>
        </p:nvGrpSpPr>
        <p:grpSpPr>
          <a:xfrm>
            <a:off x="4809924" y="3775455"/>
            <a:ext cx="3222175" cy="2276930"/>
            <a:chOff x="1291769" y="1190171"/>
            <a:chExt cx="3222175" cy="2276930"/>
          </a:xfrm>
        </p:grpSpPr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59DEC6D0-A146-14F7-E36B-91640EAF2990}"/>
                </a:ext>
              </a:extLst>
            </p:cNvPr>
            <p:cNvSpPr/>
            <p:nvPr/>
          </p:nvSpPr>
          <p:spPr>
            <a:xfrm>
              <a:off x="1310783" y="1190171"/>
              <a:ext cx="3203161" cy="2276930"/>
            </a:xfrm>
            <a:custGeom>
              <a:avLst/>
              <a:gdLst/>
              <a:ahLst/>
              <a:cxnLst/>
              <a:rect l="l" t="t" r="r" b="b"/>
              <a:pathLst>
                <a:path w="1688348" h="2094456">
                  <a:moveTo>
                    <a:pt x="1563887" y="2094456"/>
                  </a:moveTo>
                  <a:lnTo>
                    <a:pt x="124460" y="2094456"/>
                  </a:lnTo>
                  <a:cubicBezTo>
                    <a:pt x="55880" y="2094456"/>
                    <a:pt x="0" y="2038576"/>
                    <a:pt x="0" y="19699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969996"/>
                  </a:lnTo>
                  <a:cubicBezTo>
                    <a:pt x="1688348" y="2038577"/>
                    <a:pt x="1632467" y="2094456"/>
                    <a:pt x="1563887" y="2094456"/>
                  </a:cubicBezTo>
                  <a:close/>
                </a:path>
              </a:pathLst>
            </a:custGeom>
            <a:solidFill>
              <a:srgbClr val="0D0D57">
                <a:alpha val="73000"/>
              </a:srgbClr>
            </a:solidFill>
            <a:scene3d>
              <a:camera prst="orthographicFront"/>
              <a:lightRig rig="threePt" dir="t"/>
            </a:scene3d>
            <a:sp3d>
              <a:bevelT/>
            </a:sp3d>
          </p:spPr>
        </p:sp>
        <p:grpSp>
          <p:nvGrpSpPr>
            <p:cNvPr id="85" name="Group 11">
              <a:extLst>
                <a:ext uri="{FF2B5EF4-FFF2-40B4-BE49-F238E27FC236}">
                  <a16:creationId xmlns:a16="http://schemas.microsoft.com/office/drawing/2014/main" id="{1D84E4D0-4F91-F6A3-07EF-92DA61AA6722}"/>
                </a:ext>
              </a:extLst>
            </p:cNvPr>
            <p:cNvGrpSpPr/>
            <p:nvPr/>
          </p:nvGrpSpPr>
          <p:grpSpPr>
            <a:xfrm>
              <a:off x="1291769" y="2432777"/>
              <a:ext cx="3203159" cy="996223"/>
              <a:chOff x="0" y="0"/>
              <a:chExt cx="1688347" cy="1241833"/>
            </a:xfrm>
            <a:solidFill>
              <a:schemeClr val="accent1">
                <a:lumMod val="60000"/>
                <a:lumOff val="40000"/>
                <a:alpha val="61000"/>
              </a:schemeClr>
            </a:solidFill>
          </p:grpSpPr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6283E641-9017-690F-67CC-3FDEE3FB537F}"/>
                  </a:ext>
                </a:extLst>
              </p:cNvPr>
              <p:cNvSpPr/>
              <p:nvPr/>
            </p:nvSpPr>
            <p:spPr>
              <a:xfrm>
                <a:off x="0" y="0"/>
                <a:ext cx="1688348" cy="1241834"/>
              </a:xfrm>
              <a:custGeom>
                <a:avLst/>
                <a:gdLst/>
                <a:ahLst/>
                <a:cxnLst/>
                <a:rect l="l" t="t" r="r" b="b"/>
                <a:pathLst>
                  <a:path w="1688348" h="1241834">
                    <a:moveTo>
                      <a:pt x="1563887" y="1241833"/>
                    </a:moveTo>
                    <a:lnTo>
                      <a:pt x="124460" y="1241833"/>
                    </a:lnTo>
                    <a:cubicBezTo>
                      <a:pt x="55880" y="1241833"/>
                      <a:pt x="0" y="1185953"/>
                      <a:pt x="0" y="111737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887" y="0"/>
                    </a:lnTo>
                    <a:cubicBezTo>
                      <a:pt x="1632467" y="0"/>
                      <a:pt x="1688348" y="55880"/>
                      <a:pt x="1688348" y="124460"/>
                    </a:cubicBezTo>
                    <a:lnTo>
                      <a:pt x="1688348" y="1117374"/>
                    </a:lnTo>
                    <a:cubicBezTo>
                      <a:pt x="1688348" y="1185954"/>
                      <a:pt x="1632467" y="1241834"/>
                      <a:pt x="1563887" y="1241834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86" name="AutoShape 17">
              <a:extLst>
                <a:ext uri="{FF2B5EF4-FFF2-40B4-BE49-F238E27FC236}">
                  <a16:creationId xmlns:a16="http://schemas.microsoft.com/office/drawing/2014/main" id="{755FE9BB-99CD-08AE-4B89-1329E31EB360}"/>
                </a:ext>
              </a:extLst>
            </p:cNvPr>
            <p:cNvSpPr/>
            <p:nvPr/>
          </p:nvSpPr>
          <p:spPr>
            <a:xfrm rot="10800000" flipV="1">
              <a:off x="1506042" y="2646299"/>
              <a:ext cx="2812639" cy="1"/>
            </a:xfrm>
            <a:prstGeom prst="line">
              <a:avLst/>
            </a:prstGeom>
            <a:ln w="19050" cap="flat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1C96D9A-319D-A53E-9762-79FEFCAE8952}"/>
                </a:ext>
              </a:extLst>
            </p:cNvPr>
            <p:cNvSpPr txBox="1"/>
            <p:nvPr/>
          </p:nvSpPr>
          <p:spPr>
            <a:xfrm>
              <a:off x="2287480" y="1509656"/>
              <a:ext cx="21114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pc="3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LOẠI 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0D2AF9-4959-97B8-5868-921AB8FAE262}"/>
                </a:ext>
              </a:extLst>
            </p:cNvPr>
            <p:cNvSpPr txBox="1"/>
            <p:nvPr/>
          </p:nvSpPr>
          <p:spPr>
            <a:xfrm>
              <a:off x="1575402" y="2656506"/>
              <a:ext cx="26010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CÓ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tham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truyền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vào</a:t>
              </a:r>
              <a:endPara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CÓ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giá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trị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trả</a:t>
              </a:r>
              <a:r>
                <a:rPr lang="en-US" sz="2000" b="1" i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b="1" i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endParaRPr lang="en-US" sz="20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1" name="Graphic 100" descr="Arrow circle with solid fill">
            <a:extLst>
              <a:ext uri="{FF2B5EF4-FFF2-40B4-BE49-F238E27FC236}">
                <a16:creationId xmlns:a16="http://schemas.microsoft.com/office/drawing/2014/main" id="{0A42F6D1-F074-C2D3-2722-E2B9C54A5E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47883" y="4021202"/>
            <a:ext cx="819970" cy="819970"/>
          </a:xfrm>
          <a:prstGeom prst="rect">
            <a:avLst/>
          </a:prstGeom>
        </p:spPr>
      </p:pic>
      <p:pic>
        <p:nvPicPr>
          <p:cNvPr id="103" name="Graphic 102" descr="Atom with solid fill">
            <a:extLst>
              <a:ext uri="{FF2B5EF4-FFF2-40B4-BE49-F238E27FC236}">
                <a16:creationId xmlns:a16="http://schemas.microsoft.com/office/drawing/2014/main" id="{C6FB4EC6-4202-8BA0-BE98-E70F228B0B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26664" y="4166287"/>
            <a:ext cx="707886" cy="707886"/>
          </a:xfrm>
          <a:prstGeom prst="rect">
            <a:avLst/>
          </a:prstGeom>
        </p:spPr>
      </p:pic>
      <p:pic>
        <p:nvPicPr>
          <p:cNvPr id="105" name="Graphic 104" descr="Blog with solid fill">
            <a:extLst>
              <a:ext uri="{FF2B5EF4-FFF2-40B4-BE49-F238E27FC236}">
                <a16:creationId xmlns:a16="http://schemas.microsoft.com/office/drawing/2014/main" id="{B0FDC181-F6E3-29C5-43B2-61B2F3E036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78817" y="1545196"/>
            <a:ext cx="716813" cy="716813"/>
          </a:xfrm>
          <a:prstGeom prst="rect">
            <a:avLst/>
          </a:prstGeom>
        </p:spPr>
      </p:pic>
      <p:pic>
        <p:nvPicPr>
          <p:cNvPr id="107" name="Graphic 106" descr="Cell Tower with solid fill">
            <a:extLst>
              <a:ext uri="{FF2B5EF4-FFF2-40B4-BE49-F238E27FC236}">
                <a16:creationId xmlns:a16="http://schemas.microsoft.com/office/drawing/2014/main" id="{F9C4A054-C92B-5149-4388-1A67ABD4C0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10271" y="1573998"/>
            <a:ext cx="701756" cy="701756"/>
          </a:xfrm>
          <a:prstGeom prst="rect">
            <a:avLst/>
          </a:prstGeom>
        </p:spPr>
      </p:pic>
      <p:sp>
        <p:nvSpPr>
          <p:cNvPr id="108" name="Freeform 11">
            <a:extLst>
              <a:ext uri="{FF2B5EF4-FFF2-40B4-BE49-F238E27FC236}">
                <a16:creationId xmlns:a16="http://schemas.microsoft.com/office/drawing/2014/main" id="{C118C501-9259-18C9-BC00-86D45389E705}"/>
              </a:ext>
            </a:extLst>
          </p:cNvPr>
          <p:cNvSpPr/>
          <p:nvPr/>
        </p:nvSpPr>
        <p:spPr>
          <a:xfrm rot="20657961">
            <a:off x="7504750" y="400574"/>
            <a:ext cx="1109848" cy="1111237"/>
          </a:xfrm>
          <a:custGeom>
            <a:avLst/>
            <a:gdLst/>
            <a:ahLst/>
            <a:cxnLst/>
            <a:rect l="l" t="t" r="r" b="b"/>
            <a:pathLst>
              <a:path w="8219313" h="8229600">
                <a:moveTo>
                  <a:pt x="0" y="0"/>
                </a:moveTo>
                <a:lnTo>
                  <a:pt x="8219313" y="0"/>
                </a:lnTo>
                <a:lnTo>
                  <a:pt x="82193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09" name="Freeform 9">
            <a:extLst>
              <a:ext uri="{FF2B5EF4-FFF2-40B4-BE49-F238E27FC236}">
                <a16:creationId xmlns:a16="http://schemas.microsoft.com/office/drawing/2014/main" id="{ABA60C01-B677-F7A3-854C-F4CF7968EF5B}"/>
              </a:ext>
            </a:extLst>
          </p:cNvPr>
          <p:cNvSpPr/>
          <p:nvPr/>
        </p:nvSpPr>
        <p:spPr>
          <a:xfrm>
            <a:off x="9650052" y="5009935"/>
            <a:ext cx="2314722" cy="1588478"/>
          </a:xfrm>
          <a:custGeom>
            <a:avLst/>
            <a:gdLst/>
            <a:ahLst/>
            <a:cxnLst/>
            <a:rect l="l" t="t" r="r" b="b"/>
            <a:pathLst>
              <a:path w="11992131" h="8229600">
                <a:moveTo>
                  <a:pt x="0" y="0"/>
                </a:moveTo>
                <a:lnTo>
                  <a:pt x="11992132" y="0"/>
                </a:lnTo>
                <a:lnTo>
                  <a:pt x="11992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114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7353300"/>
            <a:ext cx="12336295" cy="21674667"/>
          </a:xfrm>
          <a:prstGeom prst="rect">
            <a:avLst/>
          </a:prstGeom>
        </p:spPr>
      </p:pic>
      <p:sp>
        <p:nvSpPr>
          <p:cNvPr id="90" name="Freeform 10">
            <a:extLst>
              <a:ext uri="{FF2B5EF4-FFF2-40B4-BE49-F238E27FC236}">
                <a16:creationId xmlns:a16="http://schemas.microsoft.com/office/drawing/2014/main" id="{E5F8EB5A-D262-13AC-88C3-9F074599C50A}"/>
              </a:ext>
            </a:extLst>
          </p:cNvPr>
          <p:cNvSpPr/>
          <p:nvPr/>
        </p:nvSpPr>
        <p:spPr>
          <a:xfrm>
            <a:off x="8073964" y="-208825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10" name="Freeform 7">
            <a:extLst>
              <a:ext uri="{FF2B5EF4-FFF2-40B4-BE49-F238E27FC236}">
                <a16:creationId xmlns:a16="http://schemas.microsoft.com/office/drawing/2014/main" id="{637A1EE7-6700-C8B1-7E7E-63B455B93D0C}"/>
              </a:ext>
            </a:extLst>
          </p:cNvPr>
          <p:cNvSpPr/>
          <p:nvPr/>
        </p:nvSpPr>
        <p:spPr>
          <a:xfrm rot="21397395">
            <a:off x="9783205" y="833341"/>
            <a:ext cx="2259097" cy="2317023"/>
          </a:xfrm>
          <a:custGeom>
            <a:avLst/>
            <a:gdLst/>
            <a:ahLst/>
            <a:cxnLst/>
            <a:rect l="l" t="t" r="r" b="b"/>
            <a:pathLst>
              <a:path w="8023860" h="822960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9E93A449-1BCE-4A5E-24A8-D682D7B0FB63}"/>
              </a:ext>
            </a:extLst>
          </p:cNvPr>
          <p:cNvSpPr/>
          <p:nvPr/>
        </p:nvSpPr>
        <p:spPr>
          <a:xfrm>
            <a:off x="-1590794" y="-857804"/>
            <a:ext cx="4859666" cy="4859666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E13F2518-D0D5-ACA2-75C1-B40FAFD8EC6F}"/>
              </a:ext>
            </a:extLst>
          </p:cNvPr>
          <p:cNvSpPr/>
          <p:nvPr/>
        </p:nvSpPr>
        <p:spPr>
          <a:xfrm>
            <a:off x="-709903" y="3857550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6E7274D8-D91D-2DBF-0A32-E42ABE684C5E}"/>
              </a:ext>
            </a:extLst>
          </p:cNvPr>
          <p:cNvSpPr/>
          <p:nvPr/>
        </p:nvSpPr>
        <p:spPr>
          <a:xfrm>
            <a:off x="6820424" y="3865178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20" name="Picture 11">
            <a:extLst>
              <a:ext uri="{FF2B5EF4-FFF2-40B4-BE49-F238E27FC236}">
                <a16:creationId xmlns:a16="http://schemas.microsoft.com/office/drawing/2014/main" id="{C97489C8-4D56-8A33-793D-B75EB6F23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3000"/>
          </a:blip>
          <a:srcRect/>
          <a:stretch>
            <a:fillRect/>
          </a:stretch>
        </p:blipFill>
        <p:spPr>
          <a:xfrm>
            <a:off x="9766002" y="-3403600"/>
            <a:ext cx="3511930" cy="351193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87917" y="-7353300"/>
            <a:ext cx="2794145" cy="2964610"/>
          </a:xfrm>
          <a:custGeom>
            <a:avLst/>
            <a:gdLst/>
            <a:ahLst/>
            <a:cxnLst/>
            <a:rect l="l" t="t" r="r" b="b"/>
            <a:pathLst>
              <a:path w="4191218" h="4446915">
                <a:moveTo>
                  <a:pt x="0" y="0"/>
                </a:moveTo>
                <a:lnTo>
                  <a:pt x="4191218" y="0"/>
                </a:lnTo>
                <a:lnTo>
                  <a:pt x="4191218" y="4446915"/>
                </a:lnTo>
                <a:lnTo>
                  <a:pt x="0" y="44469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511" y="-5928527"/>
            <a:ext cx="4525976" cy="4743450"/>
          </a:xfrm>
          <a:custGeom>
            <a:avLst/>
            <a:gdLst/>
            <a:ahLst/>
            <a:cxnLst/>
            <a:rect l="l" t="t" r="r" b="b"/>
            <a:pathLst>
              <a:path w="8085582" h="8229600">
                <a:moveTo>
                  <a:pt x="0" y="0"/>
                </a:moveTo>
                <a:lnTo>
                  <a:pt x="8085582" y="0"/>
                </a:lnTo>
                <a:lnTo>
                  <a:pt x="80855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6249" y="-8694211"/>
            <a:ext cx="3324660" cy="3324660"/>
          </a:xfrm>
          <a:custGeom>
            <a:avLst/>
            <a:gdLst/>
            <a:ahLst/>
            <a:cxnLst/>
            <a:rect l="l" t="t" r="r" b="b"/>
            <a:pathLst>
              <a:path w="4986990" h="4986990">
                <a:moveTo>
                  <a:pt x="0" y="0"/>
                </a:moveTo>
                <a:lnTo>
                  <a:pt x="4986990" y="0"/>
                </a:lnTo>
                <a:lnTo>
                  <a:pt x="4986990" y="4986991"/>
                </a:lnTo>
                <a:lnTo>
                  <a:pt x="0" y="49869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98513" y="-2496352"/>
            <a:ext cx="2736048" cy="2736048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02853-BBCB-3DAD-4851-65D0AABD92BF}"/>
              </a:ext>
            </a:extLst>
          </p:cNvPr>
          <p:cNvGrpSpPr/>
          <p:nvPr/>
        </p:nvGrpSpPr>
        <p:grpSpPr>
          <a:xfrm>
            <a:off x="8014701" y="-6685875"/>
            <a:ext cx="1705277" cy="1862048"/>
            <a:chOff x="7864258" y="551281"/>
            <a:chExt cx="1705277" cy="18620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F5B39B-49E1-6D8C-335C-98B1963384EF}"/>
                </a:ext>
              </a:extLst>
            </p:cNvPr>
            <p:cNvSpPr/>
            <p:nvPr/>
          </p:nvSpPr>
          <p:spPr>
            <a:xfrm>
              <a:off x="7864258" y="708052"/>
              <a:ext cx="1705277" cy="1705277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34000">
                  <a:schemeClr val="accent1">
                    <a:lumMod val="45000"/>
                    <a:lumOff val="55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C6469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6CBC8-203D-04BC-01F6-3D1EA4BC0748}"/>
                </a:ext>
              </a:extLst>
            </p:cNvPr>
            <p:cNvSpPr txBox="1"/>
            <p:nvPr/>
          </p:nvSpPr>
          <p:spPr>
            <a:xfrm>
              <a:off x="8264223" y="551281"/>
              <a:ext cx="106792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sp>
        <p:nvSpPr>
          <p:cNvPr id="21" name="Freeform 10">
            <a:extLst>
              <a:ext uri="{FF2B5EF4-FFF2-40B4-BE49-F238E27FC236}">
                <a16:creationId xmlns:a16="http://schemas.microsoft.com/office/drawing/2014/main" id="{101E6184-6C93-E58B-FE7A-6E45A5311083}"/>
              </a:ext>
            </a:extLst>
          </p:cNvPr>
          <p:cNvSpPr/>
          <p:nvPr/>
        </p:nvSpPr>
        <p:spPr>
          <a:xfrm>
            <a:off x="2382836" y="1636023"/>
            <a:ext cx="7426327" cy="4307951"/>
          </a:xfrm>
          <a:custGeom>
            <a:avLst/>
            <a:gdLst/>
            <a:ahLst/>
            <a:cxnLst/>
            <a:rect l="l" t="t" r="r" b="b"/>
            <a:pathLst>
              <a:path w="1688348" h="2094456">
                <a:moveTo>
                  <a:pt x="1563887" y="2094456"/>
                </a:moveTo>
                <a:lnTo>
                  <a:pt x="124460" y="2094456"/>
                </a:lnTo>
                <a:cubicBezTo>
                  <a:pt x="55880" y="2094456"/>
                  <a:pt x="0" y="2038576"/>
                  <a:pt x="0" y="196999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887" y="0"/>
                </a:lnTo>
                <a:cubicBezTo>
                  <a:pt x="1632467" y="0"/>
                  <a:pt x="1688348" y="55880"/>
                  <a:pt x="1688348" y="124460"/>
                </a:cubicBezTo>
                <a:lnTo>
                  <a:pt x="1688348" y="1969996"/>
                </a:lnTo>
                <a:cubicBezTo>
                  <a:pt x="1688348" y="2038577"/>
                  <a:pt x="1632467" y="2094456"/>
                  <a:pt x="1563887" y="2094456"/>
                </a:cubicBezTo>
                <a:close/>
              </a:path>
            </a:pathLst>
          </a:custGeom>
          <a:solidFill>
            <a:srgbClr val="5E6FA9">
              <a:alpha val="90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42BE6E6C-F479-E7D1-064F-2263D6B93ABB}"/>
              </a:ext>
            </a:extLst>
          </p:cNvPr>
          <p:cNvGrpSpPr/>
          <p:nvPr/>
        </p:nvGrpSpPr>
        <p:grpSpPr>
          <a:xfrm>
            <a:off x="2382836" y="2764623"/>
            <a:ext cx="7426327" cy="3213611"/>
            <a:chOff x="0" y="-237752"/>
            <a:chExt cx="1688348" cy="1536238"/>
          </a:xfrm>
          <a:solidFill>
            <a:srgbClr val="131258"/>
          </a:solidFill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7A386333-C313-99DF-1817-107E2533E9B8}"/>
                </a:ext>
              </a:extLst>
            </p:cNvPr>
            <p:cNvSpPr/>
            <p:nvPr/>
          </p:nvSpPr>
          <p:spPr>
            <a:xfrm>
              <a:off x="0" y="-237752"/>
              <a:ext cx="1688348" cy="1536238"/>
            </a:xfrm>
            <a:custGeom>
              <a:avLst/>
              <a:gdLst/>
              <a:ahLst/>
              <a:cxnLst/>
              <a:rect l="l" t="t" r="r" b="b"/>
              <a:pathLst>
                <a:path w="1688348" h="1241834">
                  <a:moveTo>
                    <a:pt x="1563887" y="1241833"/>
                  </a:moveTo>
                  <a:lnTo>
                    <a:pt x="124460" y="1241833"/>
                  </a:lnTo>
                  <a:cubicBezTo>
                    <a:pt x="55880" y="1241833"/>
                    <a:pt x="0" y="1185953"/>
                    <a:pt x="0" y="1117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117374"/>
                  </a:lnTo>
                  <a:cubicBezTo>
                    <a:pt x="1688348" y="1185954"/>
                    <a:pt x="1632467" y="1241834"/>
                    <a:pt x="1563887" y="124183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4D41B1B-6814-4E41-4897-ED19B7229138}"/>
              </a:ext>
            </a:extLst>
          </p:cNvPr>
          <p:cNvSpPr txBox="1"/>
          <p:nvPr/>
        </p:nvSpPr>
        <p:spPr>
          <a:xfrm>
            <a:off x="5266643" y="1725144"/>
            <a:ext cx="166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LOẠI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4AF1AB-55EF-D315-B153-4197125AC0F6}"/>
              </a:ext>
            </a:extLst>
          </p:cNvPr>
          <p:cNvSpPr txBox="1"/>
          <p:nvPr/>
        </p:nvSpPr>
        <p:spPr>
          <a:xfrm>
            <a:off x="2968383" y="2261517"/>
            <a:ext cx="644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KHÔNG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endParaRPr lang="en-US" sz="24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7" name="Graphic 106" descr="Cell Tower with solid fill">
            <a:extLst>
              <a:ext uri="{FF2B5EF4-FFF2-40B4-BE49-F238E27FC236}">
                <a16:creationId xmlns:a16="http://schemas.microsoft.com/office/drawing/2014/main" id="{F9C4A054-C92B-5149-4388-1A67ABD4C0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58904" y="1751155"/>
            <a:ext cx="462914" cy="462914"/>
          </a:xfrm>
          <a:prstGeom prst="rect">
            <a:avLst/>
          </a:prstGeom>
        </p:spPr>
      </p:pic>
      <p:sp>
        <p:nvSpPr>
          <p:cNvPr id="108" name="Freeform 11">
            <a:extLst>
              <a:ext uri="{FF2B5EF4-FFF2-40B4-BE49-F238E27FC236}">
                <a16:creationId xmlns:a16="http://schemas.microsoft.com/office/drawing/2014/main" id="{C118C501-9259-18C9-BC00-86D45389E705}"/>
              </a:ext>
            </a:extLst>
          </p:cNvPr>
          <p:cNvSpPr/>
          <p:nvPr/>
        </p:nvSpPr>
        <p:spPr>
          <a:xfrm rot="20657961">
            <a:off x="8310366" y="165991"/>
            <a:ext cx="1109848" cy="1111237"/>
          </a:xfrm>
          <a:custGeom>
            <a:avLst/>
            <a:gdLst/>
            <a:ahLst/>
            <a:cxnLst/>
            <a:rect l="l" t="t" r="r" b="b"/>
            <a:pathLst>
              <a:path w="8219313" h="8229600">
                <a:moveTo>
                  <a:pt x="0" y="0"/>
                </a:moveTo>
                <a:lnTo>
                  <a:pt x="8219313" y="0"/>
                </a:lnTo>
                <a:lnTo>
                  <a:pt x="82193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09" name="Freeform 9">
            <a:extLst>
              <a:ext uri="{FF2B5EF4-FFF2-40B4-BE49-F238E27FC236}">
                <a16:creationId xmlns:a16="http://schemas.microsoft.com/office/drawing/2014/main" id="{ABA60C01-B677-F7A3-854C-F4CF7968EF5B}"/>
              </a:ext>
            </a:extLst>
          </p:cNvPr>
          <p:cNvSpPr/>
          <p:nvPr/>
        </p:nvSpPr>
        <p:spPr>
          <a:xfrm>
            <a:off x="8672807" y="4943728"/>
            <a:ext cx="2926257" cy="2070565"/>
          </a:xfrm>
          <a:custGeom>
            <a:avLst/>
            <a:gdLst/>
            <a:ahLst/>
            <a:cxnLst/>
            <a:rect l="l" t="t" r="r" b="b"/>
            <a:pathLst>
              <a:path w="11992131" h="8229600">
                <a:moveTo>
                  <a:pt x="0" y="0"/>
                </a:moveTo>
                <a:lnTo>
                  <a:pt x="11992132" y="0"/>
                </a:lnTo>
                <a:lnTo>
                  <a:pt x="11992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9CA411B-4B81-1E00-7AE5-DAC8491C2D43}"/>
              </a:ext>
            </a:extLst>
          </p:cNvPr>
          <p:cNvSpPr txBox="1"/>
          <p:nvPr/>
        </p:nvSpPr>
        <p:spPr>
          <a:xfrm>
            <a:off x="2197964" y="2885484"/>
            <a:ext cx="9697720" cy="4455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24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xinchao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sz="2400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400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name 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4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prompt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2400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Nhập</a:t>
            </a:r>
            <a:r>
              <a:rPr lang="en-US" sz="24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tên</a:t>
            </a:r>
            <a:r>
              <a:rPr lang="en-US" sz="24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của</a:t>
            </a:r>
            <a:r>
              <a:rPr lang="en-US" sz="24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bạn</a:t>
            </a:r>
            <a:r>
              <a:rPr lang="en-US" sz="24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:"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2400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alert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"Xin </a:t>
            </a:r>
            <a:r>
              <a:rPr lang="en-US" sz="2400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chào</a:t>
            </a:r>
            <a:r>
              <a:rPr lang="en-US" sz="24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 " 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+ </a:t>
            </a:r>
            <a:r>
              <a:rPr lang="en-US" sz="2400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2400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xinchao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();	// </a:t>
            </a:r>
            <a:r>
              <a:rPr lang="en-US" sz="2400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gọi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hàm</a:t>
            </a:r>
            <a:endParaRPr lang="en-US" sz="2400" dirty="0">
              <a:solidFill>
                <a:srgbClr val="BCBEC4"/>
              </a:solidFill>
              <a:latin typeface="Courier New" panose="02070309020205020404" pitchFamily="49" charset="0"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US" sz="2400" dirty="0"/>
            </a:br>
            <a:endParaRPr lang="en-US" sz="2400" b="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419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70234"/>
            <a:ext cx="12192000" cy="21674667"/>
          </a:xfrm>
          <a:prstGeom prst="rect">
            <a:avLst/>
          </a:prstGeom>
        </p:spPr>
      </p:pic>
      <p:sp>
        <p:nvSpPr>
          <p:cNvPr id="30" name="Freeform 3">
            <a:extLst>
              <a:ext uri="{FF2B5EF4-FFF2-40B4-BE49-F238E27FC236}">
                <a16:creationId xmlns:a16="http://schemas.microsoft.com/office/drawing/2014/main" id="{6E7274D8-D91D-2DBF-0A32-E42ABE684C5E}"/>
              </a:ext>
            </a:extLst>
          </p:cNvPr>
          <p:cNvSpPr/>
          <p:nvPr/>
        </p:nvSpPr>
        <p:spPr>
          <a:xfrm>
            <a:off x="6881982" y="3574000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0" name="Freeform 10">
            <a:extLst>
              <a:ext uri="{FF2B5EF4-FFF2-40B4-BE49-F238E27FC236}">
                <a16:creationId xmlns:a16="http://schemas.microsoft.com/office/drawing/2014/main" id="{E5F8EB5A-D262-13AC-88C3-9F074599C50A}"/>
              </a:ext>
            </a:extLst>
          </p:cNvPr>
          <p:cNvSpPr/>
          <p:nvPr/>
        </p:nvSpPr>
        <p:spPr>
          <a:xfrm>
            <a:off x="8073964" y="-208825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10" name="Freeform 7">
            <a:extLst>
              <a:ext uri="{FF2B5EF4-FFF2-40B4-BE49-F238E27FC236}">
                <a16:creationId xmlns:a16="http://schemas.microsoft.com/office/drawing/2014/main" id="{637A1EE7-6700-C8B1-7E7E-63B455B93D0C}"/>
              </a:ext>
            </a:extLst>
          </p:cNvPr>
          <p:cNvSpPr/>
          <p:nvPr/>
        </p:nvSpPr>
        <p:spPr>
          <a:xfrm rot="20291283">
            <a:off x="10115595" y="439985"/>
            <a:ext cx="2259097" cy="2317023"/>
          </a:xfrm>
          <a:custGeom>
            <a:avLst/>
            <a:gdLst/>
            <a:ahLst/>
            <a:cxnLst/>
            <a:rect l="l" t="t" r="r" b="b"/>
            <a:pathLst>
              <a:path w="8023860" h="822960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9E93A449-1BCE-4A5E-24A8-D682D7B0FB63}"/>
              </a:ext>
            </a:extLst>
          </p:cNvPr>
          <p:cNvSpPr/>
          <p:nvPr/>
        </p:nvSpPr>
        <p:spPr>
          <a:xfrm>
            <a:off x="-1241620" y="-1765902"/>
            <a:ext cx="4859666" cy="4859666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E13F2518-D0D5-ACA2-75C1-B40FAFD8EC6F}"/>
              </a:ext>
            </a:extLst>
          </p:cNvPr>
          <p:cNvSpPr/>
          <p:nvPr/>
        </p:nvSpPr>
        <p:spPr>
          <a:xfrm>
            <a:off x="-666702" y="3402076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20" name="Picture 11">
            <a:extLst>
              <a:ext uri="{FF2B5EF4-FFF2-40B4-BE49-F238E27FC236}">
                <a16:creationId xmlns:a16="http://schemas.microsoft.com/office/drawing/2014/main" id="{C97489C8-4D56-8A33-793D-B75EB6F23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3000"/>
          </a:blip>
          <a:srcRect/>
          <a:stretch>
            <a:fillRect/>
          </a:stretch>
        </p:blipFill>
        <p:spPr>
          <a:xfrm>
            <a:off x="9766002" y="-3403600"/>
            <a:ext cx="3511930" cy="351193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87917" y="-7353300"/>
            <a:ext cx="2794145" cy="2964610"/>
          </a:xfrm>
          <a:custGeom>
            <a:avLst/>
            <a:gdLst/>
            <a:ahLst/>
            <a:cxnLst/>
            <a:rect l="l" t="t" r="r" b="b"/>
            <a:pathLst>
              <a:path w="4191218" h="4446915">
                <a:moveTo>
                  <a:pt x="0" y="0"/>
                </a:moveTo>
                <a:lnTo>
                  <a:pt x="4191218" y="0"/>
                </a:lnTo>
                <a:lnTo>
                  <a:pt x="4191218" y="4446915"/>
                </a:lnTo>
                <a:lnTo>
                  <a:pt x="0" y="44469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511" y="-5928527"/>
            <a:ext cx="4525976" cy="4743450"/>
          </a:xfrm>
          <a:custGeom>
            <a:avLst/>
            <a:gdLst/>
            <a:ahLst/>
            <a:cxnLst/>
            <a:rect l="l" t="t" r="r" b="b"/>
            <a:pathLst>
              <a:path w="8085582" h="8229600">
                <a:moveTo>
                  <a:pt x="0" y="0"/>
                </a:moveTo>
                <a:lnTo>
                  <a:pt x="8085582" y="0"/>
                </a:lnTo>
                <a:lnTo>
                  <a:pt x="80855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6249" y="-8694211"/>
            <a:ext cx="3324660" cy="3324660"/>
          </a:xfrm>
          <a:custGeom>
            <a:avLst/>
            <a:gdLst/>
            <a:ahLst/>
            <a:cxnLst/>
            <a:rect l="l" t="t" r="r" b="b"/>
            <a:pathLst>
              <a:path w="4986990" h="4986990">
                <a:moveTo>
                  <a:pt x="0" y="0"/>
                </a:moveTo>
                <a:lnTo>
                  <a:pt x="4986990" y="0"/>
                </a:lnTo>
                <a:lnTo>
                  <a:pt x="4986990" y="4986991"/>
                </a:lnTo>
                <a:lnTo>
                  <a:pt x="0" y="49869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98513" y="-2496352"/>
            <a:ext cx="2736048" cy="2736048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02853-BBCB-3DAD-4851-65D0AABD92BF}"/>
              </a:ext>
            </a:extLst>
          </p:cNvPr>
          <p:cNvGrpSpPr/>
          <p:nvPr/>
        </p:nvGrpSpPr>
        <p:grpSpPr>
          <a:xfrm>
            <a:off x="8014701" y="-6685875"/>
            <a:ext cx="1705277" cy="1862048"/>
            <a:chOff x="7864258" y="551281"/>
            <a:chExt cx="1705277" cy="18620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F5B39B-49E1-6D8C-335C-98B1963384EF}"/>
                </a:ext>
              </a:extLst>
            </p:cNvPr>
            <p:cNvSpPr/>
            <p:nvPr/>
          </p:nvSpPr>
          <p:spPr>
            <a:xfrm>
              <a:off x="7864258" y="708052"/>
              <a:ext cx="1705277" cy="1705277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34000">
                  <a:schemeClr val="accent1">
                    <a:lumMod val="45000"/>
                    <a:lumOff val="55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C6469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6CBC8-203D-04BC-01F6-3D1EA4BC0748}"/>
                </a:ext>
              </a:extLst>
            </p:cNvPr>
            <p:cNvSpPr txBox="1"/>
            <p:nvPr/>
          </p:nvSpPr>
          <p:spPr>
            <a:xfrm>
              <a:off x="8264223" y="551281"/>
              <a:ext cx="106792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sp>
        <p:nvSpPr>
          <p:cNvPr id="70" name="Freeform 10">
            <a:extLst>
              <a:ext uri="{FF2B5EF4-FFF2-40B4-BE49-F238E27FC236}">
                <a16:creationId xmlns:a16="http://schemas.microsoft.com/office/drawing/2014/main" id="{24852F35-9F2F-1D4C-A3FB-2FFCF5CE3DFC}"/>
              </a:ext>
            </a:extLst>
          </p:cNvPr>
          <p:cNvSpPr/>
          <p:nvPr/>
        </p:nvSpPr>
        <p:spPr>
          <a:xfrm>
            <a:off x="869512" y="1190170"/>
            <a:ext cx="7145190" cy="4525082"/>
          </a:xfrm>
          <a:custGeom>
            <a:avLst/>
            <a:gdLst/>
            <a:ahLst/>
            <a:cxnLst/>
            <a:rect l="l" t="t" r="r" b="b"/>
            <a:pathLst>
              <a:path w="1688348" h="2094456">
                <a:moveTo>
                  <a:pt x="1563887" y="2094456"/>
                </a:moveTo>
                <a:lnTo>
                  <a:pt x="124460" y="2094456"/>
                </a:lnTo>
                <a:cubicBezTo>
                  <a:pt x="55880" y="2094456"/>
                  <a:pt x="0" y="2038576"/>
                  <a:pt x="0" y="196999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887" y="0"/>
                </a:lnTo>
                <a:cubicBezTo>
                  <a:pt x="1632467" y="0"/>
                  <a:pt x="1688348" y="55880"/>
                  <a:pt x="1688348" y="124460"/>
                </a:cubicBezTo>
                <a:lnTo>
                  <a:pt x="1688348" y="1969996"/>
                </a:lnTo>
                <a:cubicBezTo>
                  <a:pt x="1688348" y="2038577"/>
                  <a:pt x="1632467" y="2094456"/>
                  <a:pt x="1563887" y="2094456"/>
                </a:cubicBezTo>
                <a:close/>
              </a:path>
            </a:pathLst>
          </a:custGeom>
          <a:solidFill>
            <a:srgbClr val="5E6FA9">
              <a:alpha val="72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</p:sp>
      <p:grpSp>
        <p:nvGrpSpPr>
          <p:cNvPr id="71" name="Group 11">
            <a:extLst>
              <a:ext uri="{FF2B5EF4-FFF2-40B4-BE49-F238E27FC236}">
                <a16:creationId xmlns:a16="http://schemas.microsoft.com/office/drawing/2014/main" id="{F64185AA-7C3B-7621-76D9-4B5E82FB7186}"/>
              </a:ext>
            </a:extLst>
          </p:cNvPr>
          <p:cNvGrpSpPr/>
          <p:nvPr/>
        </p:nvGrpSpPr>
        <p:grpSpPr>
          <a:xfrm>
            <a:off x="869512" y="2334945"/>
            <a:ext cx="7126174" cy="3469667"/>
            <a:chOff x="0" y="0"/>
            <a:chExt cx="1688347" cy="1241833"/>
          </a:xfrm>
          <a:solidFill>
            <a:srgbClr val="1B134E"/>
          </a:solidFill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EAB044B-B808-1E3A-4696-3DF29CB1F312}"/>
                </a:ext>
              </a:extLst>
            </p:cNvPr>
            <p:cNvSpPr/>
            <p:nvPr/>
          </p:nvSpPr>
          <p:spPr>
            <a:xfrm>
              <a:off x="0" y="0"/>
              <a:ext cx="1688348" cy="1241834"/>
            </a:xfrm>
            <a:custGeom>
              <a:avLst/>
              <a:gdLst/>
              <a:ahLst/>
              <a:cxnLst/>
              <a:rect l="l" t="t" r="r" b="b"/>
              <a:pathLst>
                <a:path w="1688348" h="1241834">
                  <a:moveTo>
                    <a:pt x="1563887" y="1241833"/>
                  </a:moveTo>
                  <a:lnTo>
                    <a:pt x="124460" y="1241833"/>
                  </a:lnTo>
                  <a:cubicBezTo>
                    <a:pt x="55880" y="1241833"/>
                    <a:pt x="0" y="1185953"/>
                    <a:pt x="0" y="1117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117374"/>
                  </a:lnTo>
                  <a:cubicBezTo>
                    <a:pt x="1688348" y="1185954"/>
                    <a:pt x="1632467" y="1241834"/>
                    <a:pt x="1563887" y="124183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1F239CC-6FDD-1199-38B3-A75A5F994330}"/>
              </a:ext>
            </a:extLst>
          </p:cNvPr>
          <p:cNvSpPr txBox="1"/>
          <p:nvPr/>
        </p:nvSpPr>
        <p:spPr>
          <a:xfrm>
            <a:off x="3576697" y="1241165"/>
            <a:ext cx="2100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LOẠI 2</a:t>
            </a:r>
          </a:p>
        </p:txBody>
      </p:sp>
      <p:pic>
        <p:nvPicPr>
          <p:cNvPr id="105" name="Graphic 104" descr="Blog with solid fill">
            <a:extLst>
              <a:ext uri="{FF2B5EF4-FFF2-40B4-BE49-F238E27FC236}">
                <a16:creationId xmlns:a16="http://schemas.microsoft.com/office/drawing/2014/main" id="{B0FDC181-F6E3-29C5-43B2-61B2F3E036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66408" y="1266327"/>
            <a:ext cx="716813" cy="716813"/>
          </a:xfrm>
          <a:prstGeom prst="rect">
            <a:avLst/>
          </a:prstGeom>
        </p:spPr>
      </p:pic>
      <p:sp>
        <p:nvSpPr>
          <p:cNvPr id="108" name="Freeform 11">
            <a:extLst>
              <a:ext uri="{FF2B5EF4-FFF2-40B4-BE49-F238E27FC236}">
                <a16:creationId xmlns:a16="http://schemas.microsoft.com/office/drawing/2014/main" id="{C118C501-9259-18C9-BC00-86D45389E705}"/>
              </a:ext>
            </a:extLst>
          </p:cNvPr>
          <p:cNvSpPr/>
          <p:nvPr/>
        </p:nvSpPr>
        <p:spPr>
          <a:xfrm rot="20067850">
            <a:off x="6930394" y="270732"/>
            <a:ext cx="1499338" cy="1501214"/>
          </a:xfrm>
          <a:custGeom>
            <a:avLst/>
            <a:gdLst/>
            <a:ahLst/>
            <a:cxnLst/>
            <a:rect l="l" t="t" r="r" b="b"/>
            <a:pathLst>
              <a:path w="8219313" h="8229600">
                <a:moveTo>
                  <a:pt x="0" y="0"/>
                </a:moveTo>
                <a:lnTo>
                  <a:pt x="8219313" y="0"/>
                </a:lnTo>
                <a:lnTo>
                  <a:pt x="82193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09" name="Freeform 9">
            <a:extLst>
              <a:ext uri="{FF2B5EF4-FFF2-40B4-BE49-F238E27FC236}">
                <a16:creationId xmlns:a16="http://schemas.microsoft.com/office/drawing/2014/main" id="{ABA60C01-B677-F7A3-854C-F4CF7968EF5B}"/>
              </a:ext>
            </a:extLst>
          </p:cNvPr>
          <p:cNvSpPr/>
          <p:nvPr/>
        </p:nvSpPr>
        <p:spPr>
          <a:xfrm rot="13960864">
            <a:off x="5897171" y="5413495"/>
            <a:ext cx="2314722" cy="1588478"/>
          </a:xfrm>
          <a:custGeom>
            <a:avLst/>
            <a:gdLst/>
            <a:ahLst/>
            <a:cxnLst/>
            <a:rect l="l" t="t" r="r" b="b"/>
            <a:pathLst>
              <a:path w="11992131" h="8229600">
                <a:moveTo>
                  <a:pt x="0" y="0"/>
                </a:moveTo>
                <a:lnTo>
                  <a:pt x="11992132" y="0"/>
                </a:lnTo>
                <a:lnTo>
                  <a:pt x="11992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4" name="TextBox 66">
            <a:extLst>
              <a:ext uri="{FF2B5EF4-FFF2-40B4-BE49-F238E27FC236}">
                <a16:creationId xmlns:a16="http://schemas.microsoft.com/office/drawing/2014/main" id="{B0B2192F-FD2D-3C67-43D6-9C081D12F0BA}"/>
              </a:ext>
            </a:extLst>
          </p:cNvPr>
          <p:cNvSpPr txBox="1"/>
          <p:nvPr/>
        </p:nvSpPr>
        <p:spPr>
          <a:xfrm>
            <a:off x="1519671" y="1834556"/>
            <a:ext cx="5844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CÓ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endParaRPr lang="en-US" sz="24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9BAF93D-41EE-C42E-E222-EDCDD728B6FD}"/>
              </a:ext>
            </a:extLst>
          </p:cNvPr>
          <p:cNvSpPr txBox="1"/>
          <p:nvPr/>
        </p:nvSpPr>
        <p:spPr>
          <a:xfrm>
            <a:off x="836747" y="2604533"/>
            <a:ext cx="6003412" cy="2549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getString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let </a:t>
            </a:r>
            <a:r>
              <a:rPr lang="en-US" b="0" i="0" u="none" strike="noStrike" dirty="0" err="1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chuoi</a:t>
            </a:r>
            <a:r>
              <a:rPr lang="en-US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Đây</a:t>
            </a:r>
            <a:r>
              <a:rPr lang="en-US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là</a:t>
            </a:r>
            <a:r>
              <a:rPr lang="en-US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lớp</a:t>
            </a:r>
            <a:r>
              <a:rPr lang="en-US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 C0623L1!"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return </a:t>
            </a:r>
            <a:r>
              <a:rPr lang="en-US" b="0" i="0" u="none" strike="noStrike" dirty="0" err="1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chuoi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gọi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hàm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0" dirty="0">
              <a:solidFill>
                <a:schemeClr val="bg1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   alert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getString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5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70234"/>
            <a:ext cx="12192000" cy="21674667"/>
          </a:xfrm>
          <a:prstGeom prst="rect">
            <a:avLst/>
          </a:prstGeom>
        </p:spPr>
      </p:pic>
      <p:sp>
        <p:nvSpPr>
          <p:cNvPr id="30" name="Freeform 3">
            <a:extLst>
              <a:ext uri="{FF2B5EF4-FFF2-40B4-BE49-F238E27FC236}">
                <a16:creationId xmlns:a16="http://schemas.microsoft.com/office/drawing/2014/main" id="{6E7274D8-D91D-2DBF-0A32-E42ABE684C5E}"/>
              </a:ext>
            </a:extLst>
          </p:cNvPr>
          <p:cNvSpPr/>
          <p:nvPr/>
        </p:nvSpPr>
        <p:spPr>
          <a:xfrm>
            <a:off x="6881982" y="3574000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0" name="Freeform 10">
            <a:extLst>
              <a:ext uri="{FF2B5EF4-FFF2-40B4-BE49-F238E27FC236}">
                <a16:creationId xmlns:a16="http://schemas.microsoft.com/office/drawing/2014/main" id="{E5F8EB5A-D262-13AC-88C3-9F074599C50A}"/>
              </a:ext>
            </a:extLst>
          </p:cNvPr>
          <p:cNvSpPr/>
          <p:nvPr/>
        </p:nvSpPr>
        <p:spPr>
          <a:xfrm>
            <a:off x="8073964" y="-208825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10" name="Freeform 7">
            <a:extLst>
              <a:ext uri="{FF2B5EF4-FFF2-40B4-BE49-F238E27FC236}">
                <a16:creationId xmlns:a16="http://schemas.microsoft.com/office/drawing/2014/main" id="{637A1EE7-6700-C8B1-7E7E-63B455B93D0C}"/>
              </a:ext>
            </a:extLst>
          </p:cNvPr>
          <p:cNvSpPr/>
          <p:nvPr/>
        </p:nvSpPr>
        <p:spPr>
          <a:xfrm rot="20291283">
            <a:off x="635993" y="938005"/>
            <a:ext cx="2259097" cy="2317023"/>
          </a:xfrm>
          <a:custGeom>
            <a:avLst/>
            <a:gdLst/>
            <a:ahLst/>
            <a:cxnLst/>
            <a:rect l="l" t="t" r="r" b="b"/>
            <a:pathLst>
              <a:path w="8023860" h="822960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9E93A449-1BCE-4A5E-24A8-D682D7B0FB63}"/>
              </a:ext>
            </a:extLst>
          </p:cNvPr>
          <p:cNvSpPr/>
          <p:nvPr/>
        </p:nvSpPr>
        <p:spPr>
          <a:xfrm>
            <a:off x="-1356895" y="-1819838"/>
            <a:ext cx="4859666" cy="4859666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E13F2518-D0D5-ACA2-75C1-B40FAFD8EC6F}"/>
              </a:ext>
            </a:extLst>
          </p:cNvPr>
          <p:cNvSpPr/>
          <p:nvPr/>
        </p:nvSpPr>
        <p:spPr>
          <a:xfrm>
            <a:off x="-666702" y="3402076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20" name="Picture 11">
            <a:extLst>
              <a:ext uri="{FF2B5EF4-FFF2-40B4-BE49-F238E27FC236}">
                <a16:creationId xmlns:a16="http://schemas.microsoft.com/office/drawing/2014/main" id="{C97489C8-4D56-8A33-793D-B75EB6F23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3000"/>
          </a:blip>
          <a:srcRect/>
          <a:stretch>
            <a:fillRect/>
          </a:stretch>
        </p:blipFill>
        <p:spPr>
          <a:xfrm>
            <a:off x="9766002" y="-3403600"/>
            <a:ext cx="3511930" cy="351193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87917" y="-7353300"/>
            <a:ext cx="2794145" cy="2964610"/>
          </a:xfrm>
          <a:custGeom>
            <a:avLst/>
            <a:gdLst/>
            <a:ahLst/>
            <a:cxnLst/>
            <a:rect l="l" t="t" r="r" b="b"/>
            <a:pathLst>
              <a:path w="4191218" h="4446915">
                <a:moveTo>
                  <a:pt x="0" y="0"/>
                </a:moveTo>
                <a:lnTo>
                  <a:pt x="4191218" y="0"/>
                </a:lnTo>
                <a:lnTo>
                  <a:pt x="4191218" y="4446915"/>
                </a:lnTo>
                <a:lnTo>
                  <a:pt x="0" y="44469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511" y="-5928527"/>
            <a:ext cx="4525976" cy="4743450"/>
          </a:xfrm>
          <a:custGeom>
            <a:avLst/>
            <a:gdLst/>
            <a:ahLst/>
            <a:cxnLst/>
            <a:rect l="l" t="t" r="r" b="b"/>
            <a:pathLst>
              <a:path w="8085582" h="8229600">
                <a:moveTo>
                  <a:pt x="0" y="0"/>
                </a:moveTo>
                <a:lnTo>
                  <a:pt x="8085582" y="0"/>
                </a:lnTo>
                <a:lnTo>
                  <a:pt x="80855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6249" y="-8694211"/>
            <a:ext cx="3324660" cy="3324660"/>
          </a:xfrm>
          <a:custGeom>
            <a:avLst/>
            <a:gdLst/>
            <a:ahLst/>
            <a:cxnLst/>
            <a:rect l="l" t="t" r="r" b="b"/>
            <a:pathLst>
              <a:path w="4986990" h="4986990">
                <a:moveTo>
                  <a:pt x="0" y="0"/>
                </a:moveTo>
                <a:lnTo>
                  <a:pt x="4986990" y="0"/>
                </a:lnTo>
                <a:lnTo>
                  <a:pt x="4986990" y="4986991"/>
                </a:lnTo>
                <a:lnTo>
                  <a:pt x="0" y="49869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98513" y="-2496352"/>
            <a:ext cx="2736048" cy="2736048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02853-BBCB-3DAD-4851-65D0AABD92BF}"/>
              </a:ext>
            </a:extLst>
          </p:cNvPr>
          <p:cNvGrpSpPr/>
          <p:nvPr/>
        </p:nvGrpSpPr>
        <p:grpSpPr>
          <a:xfrm>
            <a:off x="8014701" y="-6685875"/>
            <a:ext cx="1705277" cy="1862048"/>
            <a:chOff x="7864258" y="551281"/>
            <a:chExt cx="1705277" cy="18620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F5B39B-49E1-6D8C-335C-98B1963384EF}"/>
                </a:ext>
              </a:extLst>
            </p:cNvPr>
            <p:cNvSpPr/>
            <p:nvPr/>
          </p:nvSpPr>
          <p:spPr>
            <a:xfrm>
              <a:off x="7864258" y="708052"/>
              <a:ext cx="1705277" cy="1705277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34000">
                  <a:schemeClr val="accent1">
                    <a:lumMod val="45000"/>
                    <a:lumOff val="55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C6469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6CBC8-203D-04BC-01F6-3D1EA4BC0748}"/>
                </a:ext>
              </a:extLst>
            </p:cNvPr>
            <p:cNvSpPr txBox="1"/>
            <p:nvPr/>
          </p:nvSpPr>
          <p:spPr>
            <a:xfrm>
              <a:off x="8264223" y="551281"/>
              <a:ext cx="106792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sp>
        <p:nvSpPr>
          <p:cNvPr id="70" name="Freeform 10">
            <a:extLst>
              <a:ext uri="{FF2B5EF4-FFF2-40B4-BE49-F238E27FC236}">
                <a16:creationId xmlns:a16="http://schemas.microsoft.com/office/drawing/2014/main" id="{24852F35-9F2F-1D4C-A3FB-2FFCF5CE3DFC}"/>
              </a:ext>
            </a:extLst>
          </p:cNvPr>
          <p:cNvSpPr/>
          <p:nvPr/>
        </p:nvSpPr>
        <p:spPr>
          <a:xfrm>
            <a:off x="3106022" y="1202298"/>
            <a:ext cx="6143352" cy="4525082"/>
          </a:xfrm>
          <a:custGeom>
            <a:avLst/>
            <a:gdLst/>
            <a:ahLst/>
            <a:cxnLst/>
            <a:rect l="l" t="t" r="r" b="b"/>
            <a:pathLst>
              <a:path w="1688348" h="2094456">
                <a:moveTo>
                  <a:pt x="1563887" y="2094456"/>
                </a:moveTo>
                <a:lnTo>
                  <a:pt x="124460" y="2094456"/>
                </a:lnTo>
                <a:cubicBezTo>
                  <a:pt x="55880" y="2094456"/>
                  <a:pt x="0" y="2038576"/>
                  <a:pt x="0" y="196999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887" y="0"/>
                </a:lnTo>
                <a:cubicBezTo>
                  <a:pt x="1632467" y="0"/>
                  <a:pt x="1688348" y="55880"/>
                  <a:pt x="1688348" y="124460"/>
                </a:cubicBezTo>
                <a:lnTo>
                  <a:pt x="1688348" y="1969996"/>
                </a:lnTo>
                <a:cubicBezTo>
                  <a:pt x="1688348" y="2038577"/>
                  <a:pt x="1632467" y="2094456"/>
                  <a:pt x="1563887" y="2094456"/>
                </a:cubicBezTo>
                <a:close/>
              </a:path>
            </a:pathLst>
          </a:custGeom>
          <a:solidFill>
            <a:srgbClr val="5E6FA9">
              <a:alpha val="72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</p:sp>
      <p:grpSp>
        <p:nvGrpSpPr>
          <p:cNvPr id="71" name="Group 11">
            <a:extLst>
              <a:ext uri="{FF2B5EF4-FFF2-40B4-BE49-F238E27FC236}">
                <a16:creationId xmlns:a16="http://schemas.microsoft.com/office/drawing/2014/main" id="{F64185AA-7C3B-7621-76D9-4B5E82FB7186}"/>
              </a:ext>
            </a:extLst>
          </p:cNvPr>
          <p:cNvGrpSpPr/>
          <p:nvPr/>
        </p:nvGrpSpPr>
        <p:grpSpPr>
          <a:xfrm>
            <a:off x="3106022" y="2535539"/>
            <a:ext cx="6143348" cy="3289189"/>
            <a:chOff x="0" y="0"/>
            <a:chExt cx="1688347" cy="1241833"/>
          </a:xfrm>
          <a:solidFill>
            <a:srgbClr val="0D0D45"/>
          </a:solidFill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EAB044B-B808-1E3A-4696-3DF29CB1F312}"/>
                </a:ext>
              </a:extLst>
            </p:cNvPr>
            <p:cNvSpPr/>
            <p:nvPr/>
          </p:nvSpPr>
          <p:spPr>
            <a:xfrm>
              <a:off x="0" y="0"/>
              <a:ext cx="1688348" cy="1241834"/>
            </a:xfrm>
            <a:custGeom>
              <a:avLst/>
              <a:gdLst/>
              <a:ahLst/>
              <a:cxnLst/>
              <a:rect l="l" t="t" r="r" b="b"/>
              <a:pathLst>
                <a:path w="1688348" h="1241834">
                  <a:moveTo>
                    <a:pt x="1563887" y="1241833"/>
                  </a:moveTo>
                  <a:lnTo>
                    <a:pt x="124460" y="1241833"/>
                  </a:lnTo>
                  <a:cubicBezTo>
                    <a:pt x="55880" y="1241833"/>
                    <a:pt x="0" y="1185953"/>
                    <a:pt x="0" y="1117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117374"/>
                  </a:lnTo>
                  <a:cubicBezTo>
                    <a:pt x="1688348" y="1185954"/>
                    <a:pt x="1632467" y="1241834"/>
                    <a:pt x="1563887" y="124183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1F239CC-6FDD-1199-38B3-A75A5F994330}"/>
              </a:ext>
            </a:extLst>
          </p:cNvPr>
          <p:cNvSpPr txBox="1"/>
          <p:nvPr/>
        </p:nvSpPr>
        <p:spPr>
          <a:xfrm>
            <a:off x="5318146" y="1254063"/>
            <a:ext cx="2100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LOẠI 3</a:t>
            </a:r>
          </a:p>
        </p:txBody>
      </p:sp>
      <p:sp>
        <p:nvSpPr>
          <p:cNvPr id="108" name="Freeform 11">
            <a:extLst>
              <a:ext uri="{FF2B5EF4-FFF2-40B4-BE49-F238E27FC236}">
                <a16:creationId xmlns:a16="http://schemas.microsoft.com/office/drawing/2014/main" id="{C118C501-9259-18C9-BC00-86D45389E705}"/>
              </a:ext>
            </a:extLst>
          </p:cNvPr>
          <p:cNvSpPr/>
          <p:nvPr/>
        </p:nvSpPr>
        <p:spPr>
          <a:xfrm rot="20067850">
            <a:off x="7970303" y="5489135"/>
            <a:ext cx="1499338" cy="1501214"/>
          </a:xfrm>
          <a:custGeom>
            <a:avLst/>
            <a:gdLst/>
            <a:ahLst/>
            <a:cxnLst/>
            <a:rect l="l" t="t" r="r" b="b"/>
            <a:pathLst>
              <a:path w="8219313" h="8229600">
                <a:moveTo>
                  <a:pt x="0" y="0"/>
                </a:moveTo>
                <a:lnTo>
                  <a:pt x="8219313" y="0"/>
                </a:lnTo>
                <a:lnTo>
                  <a:pt x="82193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09" name="Freeform 9">
            <a:extLst>
              <a:ext uri="{FF2B5EF4-FFF2-40B4-BE49-F238E27FC236}">
                <a16:creationId xmlns:a16="http://schemas.microsoft.com/office/drawing/2014/main" id="{ABA60C01-B677-F7A3-854C-F4CF7968EF5B}"/>
              </a:ext>
            </a:extLst>
          </p:cNvPr>
          <p:cNvSpPr/>
          <p:nvPr/>
        </p:nvSpPr>
        <p:spPr>
          <a:xfrm rot="13960864">
            <a:off x="1248866" y="5117619"/>
            <a:ext cx="2314722" cy="1588478"/>
          </a:xfrm>
          <a:custGeom>
            <a:avLst/>
            <a:gdLst/>
            <a:ahLst/>
            <a:cxnLst/>
            <a:rect l="l" t="t" r="r" b="b"/>
            <a:pathLst>
              <a:path w="11992131" h="8229600">
                <a:moveTo>
                  <a:pt x="0" y="0"/>
                </a:moveTo>
                <a:lnTo>
                  <a:pt x="11992132" y="0"/>
                </a:lnTo>
                <a:lnTo>
                  <a:pt x="11992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pic>
        <p:nvPicPr>
          <p:cNvPr id="8" name="Graphic 7" descr="Atom with solid fill">
            <a:extLst>
              <a:ext uri="{FF2B5EF4-FFF2-40B4-BE49-F238E27FC236}">
                <a16:creationId xmlns:a16="http://schemas.microsoft.com/office/drawing/2014/main" id="{63F6D889-AB97-E6DF-ED79-68F05BCC97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01578" y="1281279"/>
            <a:ext cx="707886" cy="707886"/>
          </a:xfrm>
          <a:prstGeom prst="rect">
            <a:avLst/>
          </a:prstGeom>
        </p:spPr>
      </p:pic>
      <p:sp>
        <p:nvSpPr>
          <p:cNvPr id="4" name="TextBox 66">
            <a:extLst>
              <a:ext uri="{FF2B5EF4-FFF2-40B4-BE49-F238E27FC236}">
                <a16:creationId xmlns:a16="http://schemas.microsoft.com/office/drawing/2014/main" id="{159EBF31-05B9-0FF9-3F35-68826BF821AA}"/>
              </a:ext>
            </a:extLst>
          </p:cNvPr>
          <p:cNvSpPr txBox="1"/>
          <p:nvPr/>
        </p:nvSpPr>
        <p:spPr>
          <a:xfrm>
            <a:off x="3244683" y="1942458"/>
            <a:ext cx="5844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KHÔNG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endParaRPr lang="en-US" sz="24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E96C5E1-D60D-A916-E4F3-4DA222246122}"/>
              </a:ext>
            </a:extLst>
          </p:cNvPr>
          <p:cNvSpPr txBox="1"/>
          <p:nvPr/>
        </p:nvSpPr>
        <p:spPr>
          <a:xfrm>
            <a:off x="3043217" y="2729325"/>
            <a:ext cx="9578340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xinchao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(name1, name2) {</a:t>
            </a:r>
            <a:endParaRPr lang="en-US" sz="1800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alert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AB73"/>
                </a:solidFill>
                <a:latin typeface="Courier New" panose="02070309020205020404" pitchFamily="49" charset="0"/>
              </a:rPr>
              <a:t>‘</a:t>
            </a:r>
            <a:r>
              <a:rPr lang="en-US" sz="18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Xin </a:t>
            </a:r>
            <a:r>
              <a:rPr lang="en-US" sz="1800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chào</a:t>
            </a:r>
            <a:r>
              <a:rPr lang="en-US" sz="18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${name1} </a:t>
            </a:r>
            <a:r>
              <a:rPr lang="en-US" sz="1800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và</a:t>
            </a:r>
            <a:r>
              <a:rPr lang="en-US" sz="18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${name2}</a:t>
            </a:r>
            <a:r>
              <a:rPr lang="en-US" sz="18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800" b="0" dirty="0">
              <a:effectLst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BCBEC4"/>
              </a:solidFill>
              <a:effectLst/>
              <a:latin typeface="Courier New" panose="02070309020205020404" pitchFamily="49" charset="0"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BCBEC4"/>
                </a:solidFill>
                <a:latin typeface="Courier New" panose="02070309020205020404" pitchFamily="49" charset="0"/>
              </a:rPr>
              <a:t>// </a:t>
            </a:r>
            <a:r>
              <a:rPr lang="en-US" sz="1800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gọi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hàm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truyền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đối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số</a:t>
            </a:r>
            <a:endParaRPr lang="en-US" sz="1800" b="0" i="0" u="none" strike="noStrike" dirty="0">
              <a:solidFill>
                <a:srgbClr val="BCBEC4"/>
              </a:solidFill>
              <a:effectLst/>
              <a:latin typeface="Courier New" panose="02070309020205020404" pitchFamily="49" charset="0"/>
            </a:endParaRPr>
          </a:p>
          <a:p>
            <a:pPr marL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xinchao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AB73"/>
                </a:solidFill>
                <a:latin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6AAB73"/>
                </a:solidFill>
                <a:latin typeface="Courier New" panose="02070309020205020404" pitchFamily="49" charset="0"/>
              </a:rPr>
              <a:t>Đức</a:t>
            </a:r>
            <a:r>
              <a:rPr lang="en-US" sz="1800" dirty="0">
                <a:solidFill>
                  <a:srgbClr val="6AAB73"/>
                </a:solidFill>
                <a:latin typeface="Courier New" panose="02070309020205020404" pitchFamily="49" charset="0"/>
              </a:rPr>
              <a:t>”,”</a:t>
            </a:r>
            <a:r>
              <a:rPr lang="en-US" sz="1800" dirty="0" err="1">
                <a:solidFill>
                  <a:srgbClr val="6AAB73"/>
                </a:solidFill>
                <a:latin typeface="Courier New" panose="02070309020205020404" pitchFamily="49" charset="0"/>
              </a:rPr>
              <a:t>Dân</a:t>
            </a:r>
            <a:r>
              <a:rPr lang="en-US" sz="1800" dirty="0">
                <a:solidFill>
                  <a:srgbClr val="6AAB73"/>
                </a:solidFill>
                <a:latin typeface="Courier New" panose="02070309020205020404" pitchFamily="49" charset="0"/>
              </a:rPr>
              <a:t>”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40943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70234"/>
            <a:ext cx="12192000" cy="21674667"/>
          </a:xfrm>
          <a:prstGeom prst="rect">
            <a:avLst/>
          </a:prstGeom>
        </p:spPr>
      </p:pic>
      <p:sp>
        <p:nvSpPr>
          <p:cNvPr id="30" name="Freeform 3">
            <a:extLst>
              <a:ext uri="{FF2B5EF4-FFF2-40B4-BE49-F238E27FC236}">
                <a16:creationId xmlns:a16="http://schemas.microsoft.com/office/drawing/2014/main" id="{6E7274D8-D91D-2DBF-0A32-E42ABE684C5E}"/>
              </a:ext>
            </a:extLst>
          </p:cNvPr>
          <p:cNvSpPr/>
          <p:nvPr/>
        </p:nvSpPr>
        <p:spPr>
          <a:xfrm>
            <a:off x="6881982" y="3574000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0" name="Freeform 10">
            <a:extLst>
              <a:ext uri="{FF2B5EF4-FFF2-40B4-BE49-F238E27FC236}">
                <a16:creationId xmlns:a16="http://schemas.microsoft.com/office/drawing/2014/main" id="{E5F8EB5A-D262-13AC-88C3-9F074599C50A}"/>
              </a:ext>
            </a:extLst>
          </p:cNvPr>
          <p:cNvSpPr/>
          <p:nvPr/>
        </p:nvSpPr>
        <p:spPr>
          <a:xfrm>
            <a:off x="8073964" y="-208825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10" name="Freeform 7">
            <a:extLst>
              <a:ext uri="{FF2B5EF4-FFF2-40B4-BE49-F238E27FC236}">
                <a16:creationId xmlns:a16="http://schemas.microsoft.com/office/drawing/2014/main" id="{637A1EE7-6700-C8B1-7E7E-63B455B93D0C}"/>
              </a:ext>
            </a:extLst>
          </p:cNvPr>
          <p:cNvSpPr/>
          <p:nvPr/>
        </p:nvSpPr>
        <p:spPr>
          <a:xfrm rot="20291283">
            <a:off x="635993" y="938005"/>
            <a:ext cx="2259097" cy="2317023"/>
          </a:xfrm>
          <a:custGeom>
            <a:avLst/>
            <a:gdLst/>
            <a:ahLst/>
            <a:cxnLst/>
            <a:rect l="l" t="t" r="r" b="b"/>
            <a:pathLst>
              <a:path w="8023860" h="822960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9E93A449-1BCE-4A5E-24A8-D682D7B0FB63}"/>
              </a:ext>
            </a:extLst>
          </p:cNvPr>
          <p:cNvSpPr/>
          <p:nvPr/>
        </p:nvSpPr>
        <p:spPr>
          <a:xfrm>
            <a:off x="-1356895" y="-1819838"/>
            <a:ext cx="4859666" cy="4859666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E13F2518-D0D5-ACA2-75C1-B40FAFD8EC6F}"/>
              </a:ext>
            </a:extLst>
          </p:cNvPr>
          <p:cNvSpPr/>
          <p:nvPr/>
        </p:nvSpPr>
        <p:spPr>
          <a:xfrm>
            <a:off x="-666702" y="3402076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20" name="Picture 11">
            <a:extLst>
              <a:ext uri="{FF2B5EF4-FFF2-40B4-BE49-F238E27FC236}">
                <a16:creationId xmlns:a16="http://schemas.microsoft.com/office/drawing/2014/main" id="{C97489C8-4D56-8A33-793D-B75EB6F23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3000"/>
          </a:blip>
          <a:srcRect/>
          <a:stretch>
            <a:fillRect/>
          </a:stretch>
        </p:blipFill>
        <p:spPr>
          <a:xfrm>
            <a:off x="9766002" y="-3403600"/>
            <a:ext cx="3511930" cy="351193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87917" y="-7353300"/>
            <a:ext cx="2794145" cy="2964610"/>
          </a:xfrm>
          <a:custGeom>
            <a:avLst/>
            <a:gdLst/>
            <a:ahLst/>
            <a:cxnLst/>
            <a:rect l="l" t="t" r="r" b="b"/>
            <a:pathLst>
              <a:path w="4191218" h="4446915">
                <a:moveTo>
                  <a:pt x="0" y="0"/>
                </a:moveTo>
                <a:lnTo>
                  <a:pt x="4191218" y="0"/>
                </a:lnTo>
                <a:lnTo>
                  <a:pt x="4191218" y="4446915"/>
                </a:lnTo>
                <a:lnTo>
                  <a:pt x="0" y="44469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511" y="-5928527"/>
            <a:ext cx="4525976" cy="4743450"/>
          </a:xfrm>
          <a:custGeom>
            <a:avLst/>
            <a:gdLst/>
            <a:ahLst/>
            <a:cxnLst/>
            <a:rect l="l" t="t" r="r" b="b"/>
            <a:pathLst>
              <a:path w="8085582" h="8229600">
                <a:moveTo>
                  <a:pt x="0" y="0"/>
                </a:moveTo>
                <a:lnTo>
                  <a:pt x="8085582" y="0"/>
                </a:lnTo>
                <a:lnTo>
                  <a:pt x="80855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6249" y="-8694211"/>
            <a:ext cx="3324660" cy="3324660"/>
          </a:xfrm>
          <a:custGeom>
            <a:avLst/>
            <a:gdLst/>
            <a:ahLst/>
            <a:cxnLst/>
            <a:rect l="l" t="t" r="r" b="b"/>
            <a:pathLst>
              <a:path w="4986990" h="4986990">
                <a:moveTo>
                  <a:pt x="0" y="0"/>
                </a:moveTo>
                <a:lnTo>
                  <a:pt x="4986990" y="0"/>
                </a:lnTo>
                <a:lnTo>
                  <a:pt x="4986990" y="4986991"/>
                </a:lnTo>
                <a:lnTo>
                  <a:pt x="0" y="49869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98513" y="-2496352"/>
            <a:ext cx="2736048" cy="2736048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02853-BBCB-3DAD-4851-65D0AABD92BF}"/>
              </a:ext>
            </a:extLst>
          </p:cNvPr>
          <p:cNvGrpSpPr/>
          <p:nvPr/>
        </p:nvGrpSpPr>
        <p:grpSpPr>
          <a:xfrm>
            <a:off x="8014701" y="-6685875"/>
            <a:ext cx="1705277" cy="1862048"/>
            <a:chOff x="7864258" y="551281"/>
            <a:chExt cx="1705277" cy="18620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F5B39B-49E1-6D8C-335C-98B1963384EF}"/>
                </a:ext>
              </a:extLst>
            </p:cNvPr>
            <p:cNvSpPr/>
            <p:nvPr/>
          </p:nvSpPr>
          <p:spPr>
            <a:xfrm>
              <a:off x="7864258" y="708052"/>
              <a:ext cx="1705277" cy="1705277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34000">
                  <a:schemeClr val="accent1">
                    <a:lumMod val="45000"/>
                    <a:lumOff val="55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C6469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6CBC8-203D-04BC-01F6-3D1EA4BC0748}"/>
                </a:ext>
              </a:extLst>
            </p:cNvPr>
            <p:cNvSpPr txBox="1"/>
            <p:nvPr/>
          </p:nvSpPr>
          <p:spPr>
            <a:xfrm>
              <a:off x="8264223" y="551281"/>
              <a:ext cx="106792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sp>
        <p:nvSpPr>
          <p:cNvPr id="70" name="Freeform 10">
            <a:extLst>
              <a:ext uri="{FF2B5EF4-FFF2-40B4-BE49-F238E27FC236}">
                <a16:creationId xmlns:a16="http://schemas.microsoft.com/office/drawing/2014/main" id="{24852F35-9F2F-1D4C-A3FB-2FFCF5CE3DFC}"/>
              </a:ext>
            </a:extLst>
          </p:cNvPr>
          <p:cNvSpPr/>
          <p:nvPr/>
        </p:nvSpPr>
        <p:spPr>
          <a:xfrm>
            <a:off x="3106022" y="1202298"/>
            <a:ext cx="6210702" cy="4525082"/>
          </a:xfrm>
          <a:custGeom>
            <a:avLst/>
            <a:gdLst/>
            <a:ahLst/>
            <a:cxnLst/>
            <a:rect l="l" t="t" r="r" b="b"/>
            <a:pathLst>
              <a:path w="1688348" h="2094456">
                <a:moveTo>
                  <a:pt x="1563887" y="2094456"/>
                </a:moveTo>
                <a:lnTo>
                  <a:pt x="124460" y="2094456"/>
                </a:lnTo>
                <a:cubicBezTo>
                  <a:pt x="55880" y="2094456"/>
                  <a:pt x="0" y="2038576"/>
                  <a:pt x="0" y="196999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887" y="0"/>
                </a:lnTo>
                <a:cubicBezTo>
                  <a:pt x="1632467" y="0"/>
                  <a:pt x="1688348" y="55880"/>
                  <a:pt x="1688348" y="124460"/>
                </a:cubicBezTo>
                <a:lnTo>
                  <a:pt x="1688348" y="1969996"/>
                </a:lnTo>
                <a:cubicBezTo>
                  <a:pt x="1688348" y="2038577"/>
                  <a:pt x="1632467" y="2094456"/>
                  <a:pt x="1563887" y="2094456"/>
                </a:cubicBezTo>
                <a:close/>
              </a:path>
            </a:pathLst>
          </a:custGeom>
          <a:solidFill>
            <a:srgbClr val="5E6FA9">
              <a:alpha val="72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</p:sp>
      <p:grpSp>
        <p:nvGrpSpPr>
          <p:cNvPr id="71" name="Group 11">
            <a:extLst>
              <a:ext uri="{FF2B5EF4-FFF2-40B4-BE49-F238E27FC236}">
                <a16:creationId xmlns:a16="http://schemas.microsoft.com/office/drawing/2014/main" id="{F64185AA-7C3B-7621-76D9-4B5E82FB7186}"/>
              </a:ext>
            </a:extLst>
          </p:cNvPr>
          <p:cNvGrpSpPr/>
          <p:nvPr/>
        </p:nvGrpSpPr>
        <p:grpSpPr>
          <a:xfrm>
            <a:off x="3106022" y="2584882"/>
            <a:ext cx="6210698" cy="3289155"/>
            <a:chOff x="0" y="0"/>
            <a:chExt cx="1688347" cy="1241833"/>
          </a:xfrm>
          <a:solidFill>
            <a:srgbClr val="0D0D45"/>
          </a:solidFill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EAB044B-B808-1E3A-4696-3DF29CB1F312}"/>
                </a:ext>
              </a:extLst>
            </p:cNvPr>
            <p:cNvSpPr/>
            <p:nvPr/>
          </p:nvSpPr>
          <p:spPr>
            <a:xfrm>
              <a:off x="0" y="0"/>
              <a:ext cx="1688348" cy="1241834"/>
            </a:xfrm>
            <a:custGeom>
              <a:avLst/>
              <a:gdLst/>
              <a:ahLst/>
              <a:cxnLst/>
              <a:rect l="l" t="t" r="r" b="b"/>
              <a:pathLst>
                <a:path w="1688348" h="1241834">
                  <a:moveTo>
                    <a:pt x="1563887" y="1241833"/>
                  </a:moveTo>
                  <a:lnTo>
                    <a:pt x="124460" y="1241833"/>
                  </a:lnTo>
                  <a:cubicBezTo>
                    <a:pt x="55880" y="1241833"/>
                    <a:pt x="0" y="1185953"/>
                    <a:pt x="0" y="1117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117374"/>
                  </a:lnTo>
                  <a:cubicBezTo>
                    <a:pt x="1688348" y="1185954"/>
                    <a:pt x="1632467" y="1241834"/>
                    <a:pt x="1563887" y="124183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1F239CC-6FDD-1199-38B3-A75A5F994330}"/>
              </a:ext>
            </a:extLst>
          </p:cNvPr>
          <p:cNvSpPr txBox="1"/>
          <p:nvPr/>
        </p:nvSpPr>
        <p:spPr>
          <a:xfrm>
            <a:off x="5231002" y="1275947"/>
            <a:ext cx="2111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LOẠI 4</a:t>
            </a:r>
          </a:p>
        </p:txBody>
      </p:sp>
      <p:sp>
        <p:nvSpPr>
          <p:cNvPr id="108" name="Freeform 11">
            <a:extLst>
              <a:ext uri="{FF2B5EF4-FFF2-40B4-BE49-F238E27FC236}">
                <a16:creationId xmlns:a16="http://schemas.microsoft.com/office/drawing/2014/main" id="{C118C501-9259-18C9-BC00-86D45389E705}"/>
              </a:ext>
            </a:extLst>
          </p:cNvPr>
          <p:cNvSpPr/>
          <p:nvPr/>
        </p:nvSpPr>
        <p:spPr>
          <a:xfrm rot="20067850">
            <a:off x="8732918" y="2252362"/>
            <a:ext cx="1499338" cy="1501214"/>
          </a:xfrm>
          <a:custGeom>
            <a:avLst/>
            <a:gdLst/>
            <a:ahLst/>
            <a:cxnLst/>
            <a:rect l="l" t="t" r="r" b="b"/>
            <a:pathLst>
              <a:path w="8219313" h="8229600">
                <a:moveTo>
                  <a:pt x="0" y="0"/>
                </a:moveTo>
                <a:lnTo>
                  <a:pt x="8219313" y="0"/>
                </a:lnTo>
                <a:lnTo>
                  <a:pt x="82193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09" name="Freeform 9">
            <a:extLst>
              <a:ext uri="{FF2B5EF4-FFF2-40B4-BE49-F238E27FC236}">
                <a16:creationId xmlns:a16="http://schemas.microsoft.com/office/drawing/2014/main" id="{ABA60C01-B677-F7A3-854C-F4CF7968EF5B}"/>
              </a:ext>
            </a:extLst>
          </p:cNvPr>
          <p:cNvSpPr/>
          <p:nvPr/>
        </p:nvSpPr>
        <p:spPr>
          <a:xfrm rot="13960864">
            <a:off x="1248866" y="5117619"/>
            <a:ext cx="2314722" cy="1588478"/>
          </a:xfrm>
          <a:custGeom>
            <a:avLst/>
            <a:gdLst/>
            <a:ahLst/>
            <a:cxnLst/>
            <a:rect l="l" t="t" r="r" b="b"/>
            <a:pathLst>
              <a:path w="11992131" h="8229600">
                <a:moveTo>
                  <a:pt x="0" y="0"/>
                </a:moveTo>
                <a:lnTo>
                  <a:pt x="11992132" y="0"/>
                </a:lnTo>
                <a:lnTo>
                  <a:pt x="11992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2AAC7FE2-417C-85DD-3006-8293AB028B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35708" y="1226149"/>
            <a:ext cx="819970" cy="819970"/>
          </a:xfrm>
          <a:prstGeom prst="rect">
            <a:avLst/>
          </a:prstGeom>
        </p:spPr>
      </p:pic>
      <p:sp>
        <p:nvSpPr>
          <p:cNvPr id="4" name="TextBox 66">
            <a:extLst>
              <a:ext uri="{FF2B5EF4-FFF2-40B4-BE49-F238E27FC236}">
                <a16:creationId xmlns:a16="http://schemas.microsoft.com/office/drawing/2014/main" id="{D3B33041-6E5D-D6E8-22D8-C7C62595FD50}"/>
              </a:ext>
            </a:extLst>
          </p:cNvPr>
          <p:cNvSpPr txBox="1"/>
          <p:nvPr/>
        </p:nvSpPr>
        <p:spPr>
          <a:xfrm>
            <a:off x="3555024" y="1946702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CÓ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endParaRPr lang="en-US" sz="24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AAD3C74-5F59-8607-DEB0-2232CCC9CA80}"/>
              </a:ext>
            </a:extLst>
          </p:cNvPr>
          <p:cNvSpPr txBox="1"/>
          <p:nvPr/>
        </p:nvSpPr>
        <p:spPr>
          <a:xfrm>
            <a:off x="3001576" y="2432158"/>
            <a:ext cx="6393421" cy="336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24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getSum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a,b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sz="2400" b="0" dirty="0">
              <a:effectLst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return 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a + b;</a:t>
            </a:r>
            <a:endParaRPr lang="en-US" sz="2400" b="0" dirty="0">
              <a:effectLst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sz="2400" b="0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g</a:t>
            </a:r>
            <a:r>
              <a:rPr lang="en-US" sz="2400" dirty="0" err="1">
                <a:solidFill>
                  <a:srgbClr val="BCBEC4"/>
                </a:solidFill>
                <a:latin typeface="Courier New" panose="02070309020205020404" pitchFamily="49" charset="0"/>
              </a:rPr>
              <a:t>án</a:t>
            </a:r>
            <a:r>
              <a:rPr lang="en-US" sz="2400" dirty="0">
                <a:solidFill>
                  <a:srgbClr val="BCBEC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BCBEC4"/>
                </a:solidFill>
                <a:latin typeface="Courier New" panose="02070309020205020404" pitchFamily="49" charset="0"/>
              </a:rPr>
              <a:t>giá</a:t>
            </a:r>
            <a:r>
              <a:rPr lang="en-US" sz="2400" dirty="0">
                <a:solidFill>
                  <a:srgbClr val="BCBEC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BCBEC4"/>
                </a:solidFill>
                <a:latin typeface="Courier New" panose="02070309020205020404" pitchFamily="49" charset="0"/>
              </a:rPr>
              <a:t>trị</a:t>
            </a:r>
            <a:r>
              <a:rPr lang="en-US" sz="2400" dirty="0">
                <a:solidFill>
                  <a:srgbClr val="BCBEC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BCBEC4"/>
                </a:solidFill>
                <a:latin typeface="Courier New" panose="02070309020205020404" pitchFamily="49" charset="0"/>
              </a:rPr>
              <a:t>xong</a:t>
            </a:r>
            <a:r>
              <a:rPr lang="en-US" sz="2400" dirty="0">
                <a:solidFill>
                  <a:srgbClr val="BCBEC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BCBEC4"/>
                </a:solidFill>
                <a:latin typeface="Courier New" panose="02070309020205020404" pitchFamily="49" charset="0"/>
              </a:rPr>
              <a:t>hiển</a:t>
            </a:r>
            <a:r>
              <a:rPr lang="en-US" sz="2400" dirty="0">
                <a:solidFill>
                  <a:srgbClr val="BCBEC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BCBEC4"/>
                </a:solidFill>
                <a:latin typeface="Courier New" panose="02070309020205020404" pitchFamily="49" charset="0"/>
              </a:rPr>
              <a:t>thị</a:t>
            </a:r>
            <a:endParaRPr lang="en-US" sz="2400" b="0" dirty="0">
              <a:effectLst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4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c 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4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getSum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i="0" u="none" strike="noStrike" dirty="0">
                <a:solidFill>
                  <a:srgbClr val="2AACB8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400" b="0" i="0" u="none" strike="noStrike" dirty="0">
                <a:solidFill>
                  <a:srgbClr val="2AACB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2400" dirty="0"/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alert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US" sz="24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56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e, electric blue, majorelle blue, blur&#10;&#10;Description automatically generated">
            <a:extLst>
              <a:ext uri="{FF2B5EF4-FFF2-40B4-BE49-F238E27FC236}">
                <a16:creationId xmlns:a16="http://schemas.microsoft.com/office/drawing/2014/main" id="{E2CADF73-AB79-35A9-0D04-C437CDC7C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70234"/>
            <a:ext cx="12192000" cy="21674667"/>
          </a:xfrm>
          <a:prstGeom prst="rect">
            <a:avLst/>
          </a:prstGeom>
        </p:spPr>
      </p:pic>
      <p:sp>
        <p:nvSpPr>
          <p:cNvPr id="30" name="Freeform 3">
            <a:extLst>
              <a:ext uri="{FF2B5EF4-FFF2-40B4-BE49-F238E27FC236}">
                <a16:creationId xmlns:a16="http://schemas.microsoft.com/office/drawing/2014/main" id="{6E7274D8-D91D-2DBF-0A32-E42ABE684C5E}"/>
              </a:ext>
            </a:extLst>
          </p:cNvPr>
          <p:cNvSpPr/>
          <p:nvPr/>
        </p:nvSpPr>
        <p:spPr>
          <a:xfrm>
            <a:off x="6881982" y="3574000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0" name="Freeform 10">
            <a:extLst>
              <a:ext uri="{FF2B5EF4-FFF2-40B4-BE49-F238E27FC236}">
                <a16:creationId xmlns:a16="http://schemas.microsoft.com/office/drawing/2014/main" id="{E5F8EB5A-D262-13AC-88C3-9F074599C50A}"/>
              </a:ext>
            </a:extLst>
          </p:cNvPr>
          <p:cNvSpPr/>
          <p:nvPr/>
        </p:nvSpPr>
        <p:spPr>
          <a:xfrm>
            <a:off x="8073964" y="-208825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5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10" name="Freeform 7">
            <a:extLst>
              <a:ext uri="{FF2B5EF4-FFF2-40B4-BE49-F238E27FC236}">
                <a16:creationId xmlns:a16="http://schemas.microsoft.com/office/drawing/2014/main" id="{637A1EE7-6700-C8B1-7E7E-63B455B93D0C}"/>
              </a:ext>
            </a:extLst>
          </p:cNvPr>
          <p:cNvSpPr/>
          <p:nvPr/>
        </p:nvSpPr>
        <p:spPr>
          <a:xfrm rot="20291283">
            <a:off x="2320227" y="-591593"/>
            <a:ext cx="2259097" cy="2317023"/>
          </a:xfrm>
          <a:custGeom>
            <a:avLst/>
            <a:gdLst/>
            <a:ahLst/>
            <a:cxnLst/>
            <a:rect l="l" t="t" r="r" b="b"/>
            <a:pathLst>
              <a:path w="8023860" h="8229600">
                <a:moveTo>
                  <a:pt x="0" y="0"/>
                </a:moveTo>
                <a:lnTo>
                  <a:pt x="8023860" y="0"/>
                </a:lnTo>
                <a:lnTo>
                  <a:pt x="80238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1" name="Freeform 5">
            <a:extLst>
              <a:ext uri="{FF2B5EF4-FFF2-40B4-BE49-F238E27FC236}">
                <a16:creationId xmlns:a16="http://schemas.microsoft.com/office/drawing/2014/main" id="{9E93A449-1BCE-4A5E-24A8-D682D7B0FB63}"/>
              </a:ext>
            </a:extLst>
          </p:cNvPr>
          <p:cNvSpPr/>
          <p:nvPr/>
        </p:nvSpPr>
        <p:spPr>
          <a:xfrm>
            <a:off x="2137184" y="2069970"/>
            <a:ext cx="4859666" cy="4859666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E13F2518-D0D5-ACA2-75C1-B40FAFD8EC6F}"/>
              </a:ext>
            </a:extLst>
          </p:cNvPr>
          <p:cNvSpPr/>
          <p:nvPr/>
        </p:nvSpPr>
        <p:spPr>
          <a:xfrm>
            <a:off x="-666702" y="3402076"/>
            <a:ext cx="7470410" cy="3613811"/>
          </a:xfrm>
          <a:custGeom>
            <a:avLst/>
            <a:gdLst/>
            <a:ahLst/>
            <a:cxnLst/>
            <a:rect l="l" t="t" r="r" b="b"/>
            <a:pathLst>
              <a:path w="9577242" h="4632991">
                <a:moveTo>
                  <a:pt x="0" y="0"/>
                </a:moveTo>
                <a:lnTo>
                  <a:pt x="9577242" y="0"/>
                </a:lnTo>
                <a:lnTo>
                  <a:pt x="9577242" y="4632991"/>
                </a:lnTo>
                <a:lnTo>
                  <a:pt x="0" y="463299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pic>
        <p:nvPicPr>
          <p:cNvPr id="20" name="Picture 11">
            <a:extLst>
              <a:ext uri="{FF2B5EF4-FFF2-40B4-BE49-F238E27FC236}">
                <a16:creationId xmlns:a16="http://schemas.microsoft.com/office/drawing/2014/main" id="{C97489C8-4D56-8A33-793D-B75EB6F23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3000"/>
          </a:blip>
          <a:srcRect/>
          <a:stretch>
            <a:fillRect/>
          </a:stretch>
        </p:blipFill>
        <p:spPr>
          <a:xfrm>
            <a:off x="9766002" y="-3403600"/>
            <a:ext cx="3511930" cy="351193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387917" y="-7353300"/>
            <a:ext cx="2794145" cy="2964610"/>
          </a:xfrm>
          <a:custGeom>
            <a:avLst/>
            <a:gdLst/>
            <a:ahLst/>
            <a:cxnLst/>
            <a:rect l="l" t="t" r="r" b="b"/>
            <a:pathLst>
              <a:path w="4191218" h="4446915">
                <a:moveTo>
                  <a:pt x="0" y="0"/>
                </a:moveTo>
                <a:lnTo>
                  <a:pt x="4191218" y="0"/>
                </a:lnTo>
                <a:lnTo>
                  <a:pt x="4191218" y="4446915"/>
                </a:lnTo>
                <a:lnTo>
                  <a:pt x="0" y="44469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511" y="-5928527"/>
            <a:ext cx="4525976" cy="4743450"/>
          </a:xfrm>
          <a:custGeom>
            <a:avLst/>
            <a:gdLst/>
            <a:ahLst/>
            <a:cxnLst/>
            <a:rect l="l" t="t" r="r" b="b"/>
            <a:pathLst>
              <a:path w="8085582" h="8229600">
                <a:moveTo>
                  <a:pt x="0" y="0"/>
                </a:moveTo>
                <a:lnTo>
                  <a:pt x="8085582" y="0"/>
                </a:lnTo>
                <a:lnTo>
                  <a:pt x="80855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6249" y="-8694211"/>
            <a:ext cx="3324660" cy="3324660"/>
          </a:xfrm>
          <a:custGeom>
            <a:avLst/>
            <a:gdLst/>
            <a:ahLst/>
            <a:cxnLst/>
            <a:rect l="l" t="t" r="r" b="b"/>
            <a:pathLst>
              <a:path w="4986990" h="4986990">
                <a:moveTo>
                  <a:pt x="0" y="0"/>
                </a:moveTo>
                <a:lnTo>
                  <a:pt x="4986990" y="0"/>
                </a:lnTo>
                <a:lnTo>
                  <a:pt x="4986990" y="4986991"/>
                </a:lnTo>
                <a:lnTo>
                  <a:pt x="0" y="49869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98513" y="-2496352"/>
            <a:ext cx="2736048" cy="2736048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0000"/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02853-BBCB-3DAD-4851-65D0AABD92BF}"/>
              </a:ext>
            </a:extLst>
          </p:cNvPr>
          <p:cNvGrpSpPr/>
          <p:nvPr/>
        </p:nvGrpSpPr>
        <p:grpSpPr>
          <a:xfrm>
            <a:off x="8014701" y="-6685875"/>
            <a:ext cx="1705277" cy="1862048"/>
            <a:chOff x="7864258" y="551281"/>
            <a:chExt cx="1705277" cy="18620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F5B39B-49E1-6D8C-335C-98B1963384EF}"/>
                </a:ext>
              </a:extLst>
            </p:cNvPr>
            <p:cNvSpPr/>
            <p:nvPr/>
          </p:nvSpPr>
          <p:spPr>
            <a:xfrm>
              <a:off x="7864258" y="708052"/>
              <a:ext cx="1705277" cy="1705277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34000">
                  <a:schemeClr val="accent1">
                    <a:lumMod val="45000"/>
                    <a:lumOff val="55000"/>
                    <a:alpha val="50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C6469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86CBC8-203D-04BC-01F6-3D1EA4BC0748}"/>
                </a:ext>
              </a:extLst>
            </p:cNvPr>
            <p:cNvSpPr txBox="1"/>
            <p:nvPr/>
          </p:nvSpPr>
          <p:spPr>
            <a:xfrm>
              <a:off x="8264223" y="551281"/>
              <a:ext cx="106792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sp>
        <p:nvSpPr>
          <p:cNvPr id="70" name="Freeform 10">
            <a:extLst>
              <a:ext uri="{FF2B5EF4-FFF2-40B4-BE49-F238E27FC236}">
                <a16:creationId xmlns:a16="http://schemas.microsoft.com/office/drawing/2014/main" id="{24852F35-9F2F-1D4C-A3FB-2FFCF5CE3DFC}"/>
              </a:ext>
            </a:extLst>
          </p:cNvPr>
          <p:cNvSpPr/>
          <p:nvPr/>
        </p:nvSpPr>
        <p:spPr>
          <a:xfrm>
            <a:off x="4803762" y="1268897"/>
            <a:ext cx="6210702" cy="4525082"/>
          </a:xfrm>
          <a:custGeom>
            <a:avLst/>
            <a:gdLst/>
            <a:ahLst/>
            <a:cxnLst/>
            <a:rect l="l" t="t" r="r" b="b"/>
            <a:pathLst>
              <a:path w="1688348" h="2094456">
                <a:moveTo>
                  <a:pt x="1563887" y="2094456"/>
                </a:moveTo>
                <a:lnTo>
                  <a:pt x="124460" y="2094456"/>
                </a:lnTo>
                <a:cubicBezTo>
                  <a:pt x="55880" y="2094456"/>
                  <a:pt x="0" y="2038576"/>
                  <a:pt x="0" y="196999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63887" y="0"/>
                </a:lnTo>
                <a:cubicBezTo>
                  <a:pt x="1632467" y="0"/>
                  <a:pt x="1688348" y="55880"/>
                  <a:pt x="1688348" y="124460"/>
                </a:cubicBezTo>
                <a:lnTo>
                  <a:pt x="1688348" y="1969996"/>
                </a:lnTo>
                <a:cubicBezTo>
                  <a:pt x="1688348" y="2038577"/>
                  <a:pt x="1632467" y="2094456"/>
                  <a:pt x="1563887" y="2094456"/>
                </a:cubicBezTo>
                <a:close/>
              </a:path>
            </a:pathLst>
          </a:custGeom>
          <a:solidFill>
            <a:srgbClr val="5E6FA9">
              <a:alpha val="72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</p:sp>
      <p:grpSp>
        <p:nvGrpSpPr>
          <p:cNvPr id="71" name="Group 11">
            <a:extLst>
              <a:ext uri="{FF2B5EF4-FFF2-40B4-BE49-F238E27FC236}">
                <a16:creationId xmlns:a16="http://schemas.microsoft.com/office/drawing/2014/main" id="{F64185AA-7C3B-7621-76D9-4B5E82FB7186}"/>
              </a:ext>
            </a:extLst>
          </p:cNvPr>
          <p:cNvGrpSpPr/>
          <p:nvPr/>
        </p:nvGrpSpPr>
        <p:grpSpPr>
          <a:xfrm>
            <a:off x="4790677" y="2413433"/>
            <a:ext cx="6210698" cy="3386683"/>
            <a:chOff x="0" y="0"/>
            <a:chExt cx="1688347" cy="1241833"/>
          </a:xfrm>
          <a:solidFill>
            <a:srgbClr val="0D0D45"/>
          </a:solidFill>
        </p:grpSpPr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EAB044B-B808-1E3A-4696-3DF29CB1F312}"/>
                </a:ext>
              </a:extLst>
            </p:cNvPr>
            <p:cNvSpPr/>
            <p:nvPr/>
          </p:nvSpPr>
          <p:spPr>
            <a:xfrm>
              <a:off x="0" y="0"/>
              <a:ext cx="1688348" cy="1241834"/>
            </a:xfrm>
            <a:custGeom>
              <a:avLst/>
              <a:gdLst/>
              <a:ahLst/>
              <a:cxnLst/>
              <a:rect l="l" t="t" r="r" b="b"/>
              <a:pathLst>
                <a:path w="1688348" h="1241834">
                  <a:moveTo>
                    <a:pt x="1563887" y="1241833"/>
                  </a:moveTo>
                  <a:lnTo>
                    <a:pt x="124460" y="1241833"/>
                  </a:lnTo>
                  <a:cubicBezTo>
                    <a:pt x="55880" y="1241833"/>
                    <a:pt x="0" y="1185953"/>
                    <a:pt x="0" y="1117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117374"/>
                  </a:lnTo>
                  <a:cubicBezTo>
                    <a:pt x="1688348" y="1185954"/>
                    <a:pt x="1632467" y="1241834"/>
                    <a:pt x="1563887" y="124183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1F239CC-6FDD-1199-38B3-A75A5F994330}"/>
              </a:ext>
            </a:extLst>
          </p:cNvPr>
          <p:cNvSpPr txBox="1"/>
          <p:nvPr/>
        </p:nvSpPr>
        <p:spPr>
          <a:xfrm>
            <a:off x="6855386" y="1487222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KHÁC</a:t>
            </a:r>
          </a:p>
        </p:txBody>
      </p:sp>
      <p:sp>
        <p:nvSpPr>
          <p:cNvPr id="108" name="Freeform 11">
            <a:extLst>
              <a:ext uri="{FF2B5EF4-FFF2-40B4-BE49-F238E27FC236}">
                <a16:creationId xmlns:a16="http://schemas.microsoft.com/office/drawing/2014/main" id="{C118C501-9259-18C9-BC00-86D45389E705}"/>
              </a:ext>
            </a:extLst>
          </p:cNvPr>
          <p:cNvSpPr/>
          <p:nvPr/>
        </p:nvSpPr>
        <p:spPr>
          <a:xfrm rot="20067850">
            <a:off x="1057942" y="2178399"/>
            <a:ext cx="1499338" cy="1501214"/>
          </a:xfrm>
          <a:custGeom>
            <a:avLst/>
            <a:gdLst/>
            <a:ahLst/>
            <a:cxnLst/>
            <a:rect l="l" t="t" r="r" b="b"/>
            <a:pathLst>
              <a:path w="8219313" h="8229600">
                <a:moveTo>
                  <a:pt x="0" y="0"/>
                </a:moveTo>
                <a:lnTo>
                  <a:pt x="8219313" y="0"/>
                </a:lnTo>
                <a:lnTo>
                  <a:pt x="82193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09" name="Freeform 9">
            <a:extLst>
              <a:ext uri="{FF2B5EF4-FFF2-40B4-BE49-F238E27FC236}">
                <a16:creationId xmlns:a16="http://schemas.microsoft.com/office/drawing/2014/main" id="{ABA60C01-B677-F7A3-854C-F4CF7968EF5B}"/>
              </a:ext>
            </a:extLst>
          </p:cNvPr>
          <p:cNvSpPr/>
          <p:nvPr/>
        </p:nvSpPr>
        <p:spPr>
          <a:xfrm rot="13960864">
            <a:off x="1627388" y="5031503"/>
            <a:ext cx="2314722" cy="1588478"/>
          </a:xfrm>
          <a:custGeom>
            <a:avLst/>
            <a:gdLst/>
            <a:ahLst/>
            <a:cxnLst/>
            <a:rect l="l" t="t" r="r" b="b"/>
            <a:pathLst>
              <a:path w="11992131" h="8229600">
                <a:moveTo>
                  <a:pt x="0" y="0"/>
                </a:moveTo>
                <a:lnTo>
                  <a:pt x="11992132" y="0"/>
                </a:lnTo>
                <a:lnTo>
                  <a:pt x="11992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42">
            <a:extLst>
              <a:ext uri="{FF2B5EF4-FFF2-40B4-BE49-F238E27FC236}">
                <a16:creationId xmlns:a16="http://schemas.microsoft.com/office/drawing/2014/main" id="{78CC5D83-BE93-1084-1C0A-CD8DFA50577B}"/>
              </a:ext>
            </a:extLst>
          </p:cNvPr>
          <p:cNvSpPr txBox="1"/>
          <p:nvPr/>
        </p:nvSpPr>
        <p:spPr>
          <a:xfrm>
            <a:off x="5197138" y="2803922"/>
            <a:ext cx="558455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Calibri "/>
              </a:rPr>
              <a:t>Ngoài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khai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báo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đã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định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nghĩa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sẵn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như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 console.log(), </a:t>
            </a:r>
            <a:r>
              <a:rPr lang="en-US" sz="2400" dirty="0" err="1">
                <a:solidFill>
                  <a:schemeClr val="bg1"/>
                </a:solidFill>
                <a:latin typeface="Calibri "/>
              </a:rPr>
              <a:t>Math.pow</a:t>
            </a:r>
            <a:r>
              <a:rPr lang="en-US" sz="2400" dirty="0">
                <a:solidFill>
                  <a:schemeClr val="bg1"/>
                </a:solidFill>
                <a:latin typeface="Calibri "/>
              </a:rPr>
              <a:t>(),alert(),…</a:t>
            </a:r>
          </a:p>
        </p:txBody>
      </p:sp>
    </p:spTree>
    <p:extLst>
      <p:ext uri="{BB962C8B-B14F-4D97-AF65-F5344CB8AC3E}">
        <p14:creationId xmlns:p14="http://schemas.microsoft.com/office/powerpoint/2010/main" val="2654814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iolet, magenta, lilac, colorfulness&#10;&#10;Description automatically generated">
            <a:extLst>
              <a:ext uri="{FF2B5EF4-FFF2-40B4-BE49-F238E27FC236}">
                <a16:creationId xmlns:a16="http://schemas.microsoft.com/office/drawing/2014/main" id="{7D8D452D-AD97-036C-9303-69CEF6A31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50" b="1"/>
          <a:stretch/>
        </p:blipFill>
        <p:spPr>
          <a:xfrm>
            <a:off x="-28281" y="0"/>
            <a:ext cx="12220281" cy="6857999"/>
          </a:xfrm>
          <a:prstGeom prst="rect">
            <a:avLst/>
          </a:prstGeom>
        </p:spPr>
      </p:pic>
      <p:sp>
        <p:nvSpPr>
          <p:cNvPr id="27" name="Freeform 42">
            <a:extLst>
              <a:ext uri="{FF2B5EF4-FFF2-40B4-BE49-F238E27FC236}">
                <a16:creationId xmlns:a16="http://schemas.microsoft.com/office/drawing/2014/main" id="{58A82253-FFC3-877A-43D9-B0D65958116E}"/>
              </a:ext>
            </a:extLst>
          </p:cNvPr>
          <p:cNvSpPr/>
          <p:nvPr/>
        </p:nvSpPr>
        <p:spPr>
          <a:xfrm>
            <a:off x="2730230" y="36619"/>
            <a:ext cx="7118620" cy="68579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C84E5F35-F2A5-7AB3-F7C6-815C13776EC9}"/>
              </a:ext>
            </a:extLst>
          </p:cNvPr>
          <p:cNvSpPr/>
          <p:nvPr/>
        </p:nvSpPr>
        <p:spPr>
          <a:xfrm rot="16200000" flipH="1" flipV="1">
            <a:off x="1536087" y="-1527747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8B41E43E-FE38-EA65-0CD8-78AD504D0F98}"/>
              </a:ext>
            </a:extLst>
          </p:cNvPr>
          <p:cNvSpPr/>
          <p:nvPr/>
        </p:nvSpPr>
        <p:spPr>
          <a:xfrm>
            <a:off x="-470854" y="918308"/>
            <a:ext cx="7910286" cy="791028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9C8944C8-AAB8-1F8C-EED5-AD6491AB0FAA}"/>
              </a:ext>
            </a:extLst>
          </p:cNvPr>
          <p:cNvSpPr/>
          <p:nvPr/>
        </p:nvSpPr>
        <p:spPr>
          <a:xfrm>
            <a:off x="-663037" y="1577350"/>
            <a:ext cx="7910286" cy="5244031"/>
          </a:xfrm>
          <a:custGeom>
            <a:avLst/>
            <a:gdLst/>
            <a:ahLst/>
            <a:cxnLst/>
            <a:rect l="l" t="t" r="r" b="b"/>
            <a:pathLst>
              <a:path w="10152211" h="7668284">
                <a:moveTo>
                  <a:pt x="0" y="0"/>
                </a:moveTo>
                <a:lnTo>
                  <a:pt x="10152212" y="0"/>
                </a:lnTo>
                <a:lnTo>
                  <a:pt x="10152212" y="7668284"/>
                </a:lnTo>
                <a:lnTo>
                  <a:pt x="0" y="7668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 l="-187" r="685"/>
            </a:stretch>
          </a:blipFill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D214D6-A176-1BFD-F398-C780A3FD3FC6}"/>
              </a:ext>
            </a:extLst>
          </p:cNvPr>
          <p:cNvSpPr/>
          <p:nvPr/>
        </p:nvSpPr>
        <p:spPr>
          <a:xfrm>
            <a:off x="8077200" y="1218786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0F7E18-083A-6ED4-742C-D9B1699BAD47}"/>
              </a:ext>
            </a:extLst>
          </p:cNvPr>
          <p:cNvSpPr txBox="1"/>
          <p:nvPr/>
        </p:nvSpPr>
        <p:spPr>
          <a:xfrm>
            <a:off x="5831191" y="3039382"/>
            <a:ext cx="6038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BIẾN TOÀN CỤC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&amp;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BIẾN CỤC BỘ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C1663A00-E6A5-1B29-D0C0-EC44CCBA729D}"/>
              </a:ext>
            </a:extLst>
          </p:cNvPr>
          <p:cNvSpPr txBox="1"/>
          <p:nvPr/>
        </p:nvSpPr>
        <p:spPr>
          <a:xfrm>
            <a:off x="8284604" y="1047821"/>
            <a:ext cx="10999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9951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iolet, magenta, lilac, colorfulness&#10;&#10;Description automatically generated">
            <a:extLst>
              <a:ext uri="{FF2B5EF4-FFF2-40B4-BE49-F238E27FC236}">
                <a16:creationId xmlns:a16="http://schemas.microsoft.com/office/drawing/2014/main" id="{7D8D452D-AD97-036C-9303-69CEF6A31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50" b="1"/>
          <a:stretch/>
        </p:blipFill>
        <p:spPr>
          <a:xfrm>
            <a:off x="-28281" y="0"/>
            <a:ext cx="12220281" cy="19050000"/>
          </a:xfrm>
          <a:prstGeom prst="rect">
            <a:avLst/>
          </a:prstGeom>
        </p:spPr>
      </p:pic>
      <p:sp>
        <p:nvSpPr>
          <p:cNvPr id="27" name="Freeform 42">
            <a:extLst>
              <a:ext uri="{FF2B5EF4-FFF2-40B4-BE49-F238E27FC236}">
                <a16:creationId xmlns:a16="http://schemas.microsoft.com/office/drawing/2014/main" id="{58A82253-FFC3-877A-43D9-B0D65958116E}"/>
              </a:ext>
            </a:extLst>
          </p:cNvPr>
          <p:cNvSpPr/>
          <p:nvPr/>
        </p:nvSpPr>
        <p:spPr>
          <a:xfrm>
            <a:off x="2730230" y="36619"/>
            <a:ext cx="7118620" cy="68579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C84E5F35-F2A5-7AB3-F7C6-815C13776EC9}"/>
              </a:ext>
            </a:extLst>
          </p:cNvPr>
          <p:cNvSpPr/>
          <p:nvPr/>
        </p:nvSpPr>
        <p:spPr>
          <a:xfrm rot="16200000" flipH="1" flipV="1">
            <a:off x="1564367" y="-1568340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3E03D5-E592-2397-CC5A-48CB74DE7376}"/>
              </a:ext>
            </a:extLst>
          </p:cNvPr>
          <p:cNvSpPr/>
          <p:nvPr/>
        </p:nvSpPr>
        <p:spPr>
          <a:xfrm>
            <a:off x="1068614" y="1244522"/>
            <a:ext cx="10130971" cy="2732105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47CED8-3F38-0F62-7D09-9CDFCC0793F5}"/>
              </a:ext>
            </a:extLst>
          </p:cNvPr>
          <p:cNvSpPr/>
          <p:nvPr/>
        </p:nvSpPr>
        <p:spPr>
          <a:xfrm>
            <a:off x="1068614" y="4423150"/>
            <a:ext cx="10130971" cy="4093115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559A7-1607-B83B-90F7-E1A1C475840C}"/>
              </a:ext>
            </a:extLst>
          </p:cNvPr>
          <p:cNvSpPr txBox="1"/>
          <p:nvPr/>
        </p:nvSpPr>
        <p:spPr>
          <a:xfrm>
            <a:off x="1578661" y="155276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4.1. BIẾN TOÀN CỤC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84797-C902-366A-3151-A801AEF5175D}"/>
              </a:ext>
            </a:extLst>
          </p:cNvPr>
          <p:cNvSpPr txBox="1"/>
          <p:nvPr/>
        </p:nvSpPr>
        <p:spPr>
          <a:xfrm>
            <a:off x="1718116" y="1958714"/>
            <a:ext cx="674159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NGOÀI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(if, for, switch-case,…)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3" name="Freeform 29">
            <a:extLst>
              <a:ext uri="{FF2B5EF4-FFF2-40B4-BE49-F238E27FC236}">
                <a16:creationId xmlns:a16="http://schemas.microsoft.com/office/drawing/2014/main" id="{30F912DE-F7C0-D90D-487A-4E504CB5EB34}"/>
              </a:ext>
            </a:extLst>
          </p:cNvPr>
          <p:cNvSpPr/>
          <p:nvPr/>
        </p:nvSpPr>
        <p:spPr>
          <a:xfrm>
            <a:off x="8688065" y="1702389"/>
            <a:ext cx="3076737" cy="2594374"/>
          </a:xfrm>
          <a:custGeom>
            <a:avLst/>
            <a:gdLst/>
            <a:ahLst/>
            <a:cxnLst/>
            <a:rect l="l" t="t" r="r" b="b"/>
            <a:pathLst>
              <a:path w="3589463" h="2917305">
                <a:moveTo>
                  <a:pt x="0" y="0"/>
                </a:moveTo>
                <a:lnTo>
                  <a:pt x="3589463" y="0"/>
                </a:lnTo>
                <a:lnTo>
                  <a:pt x="3589463" y="2917305"/>
                </a:lnTo>
                <a:lnTo>
                  <a:pt x="0" y="2917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3AC4804C-CF60-7A68-DA1F-DBDB05793191}"/>
              </a:ext>
            </a:extLst>
          </p:cNvPr>
          <p:cNvSpPr/>
          <p:nvPr/>
        </p:nvSpPr>
        <p:spPr>
          <a:xfrm rot="16200000" flipH="1" flipV="1">
            <a:off x="1507803" y="10735177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1D75F-1019-C58A-F2AF-4A7D5317E7C5}"/>
              </a:ext>
            </a:extLst>
          </p:cNvPr>
          <p:cNvSpPr txBox="1"/>
          <p:nvPr/>
        </p:nvSpPr>
        <p:spPr>
          <a:xfrm>
            <a:off x="3046224" y="5521878"/>
            <a:ext cx="8077162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"Hello, this is a test!!!"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	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(); 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Hello, this is a test!!!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CC830D9C-27B3-0516-799A-C29DCA5B0096}"/>
              </a:ext>
            </a:extLst>
          </p:cNvPr>
          <p:cNvSpPr/>
          <p:nvPr/>
        </p:nvSpPr>
        <p:spPr>
          <a:xfrm>
            <a:off x="285528" y="4975041"/>
            <a:ext cx="2865176" cy="2917305"/>
          </a:xfrm>
          <a:custGeom>
            <a:avLst/>
            <a:gdLst/>
            <a:ahLst/>
            <a:cxnLst/>
            <a:rect l="l" t="t" r="r" b="b"/>
            <a:pathLst>
              <a:path w="2680274" h="2917305">
                <a:moveTo>
                  <a:pt x="0" y="0"/>
                </a:moveTo>
                <a:lnTo>
                  <a:pt x="2680274" y="0"/>
                </a:lnTo>
                <a:lnTo>
                  <a:pt x="2680274" y="2917305"/>
                </a:lnTo>
                <a:lnTo>
                  <a:pt x="0" y="29173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47885B6D-2486-85AF-F880-CAD4F066FED3}"/>
              </a:ext>
            </a:extLst>
          </p:cNvPr>
          <p:cNvSpPr/>
          <p:nvPr/>
        </p:nvSpPr>
        <p:spPr>
          <a:xfrm rot="420808">
            <a:off x="1377655" y="3826612"/>
            <a:ext cx="1338464" cy="774636"/>
          </a:xfrm>
          <a:custGeom>
            <a:avLst/>
            <a:gdLst/>
            <a:ahLst/>
            <a:cxnLst/>
            <a:rect l="l" t="t" r="r" b="b"/>
            <a:pathLst>
              <a:path w="1755839" h="1016192">
                <a:moveTo>
                  <a:pt x="0" y="0"/>
                </a:moveTo>
                <a:lnTo>
                  <a:pt x="1755839" y="0"/>
                </a:lnTo>
                <a:lnTo>
                  <a:pt x="1755839" y="1016192"/>
                </a:lnTo>
                <a:lnTo>
                  <a:pt x="0" y="1016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8386BC-C06E-51FB-4990-5086E5B3FB73}"/>
              </a:ext>
            </a:extLst>
          </p:cNvPr>
          <p:cNvSpPr/>
          <p:nvPr/>
        </p:nvSpPr>
        <p:spPr>
          <a:xfrm>
            <a:off x="1233956" y="9448967"/>
            <a:ext cx="10130971" cy="4891147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69A178-FD98-4683-B367-2D965D683693}"/>
              </a:ext>
            </a:extLst>
          </p:cNvPr>
          <p:cNvSpPr txBox="1"/>
          <p:nvPr/>
        </p:nvSpPr>
        <p:spPr>
          <a:xfrm>
            <a:off x="1996271" y="9796582"/>
            <a:ext cx="8114611" cy="77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nữa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815B143-165D-D31D-AACD-6593CE942439}"/>
              </a:ext>
            </a:extLst>
          </p:cNvPr>
          <p:cNvSpPr/>
          <p:nvPr/>
        </p:nvSpPr>
        <p:spPr>
          <a:xfrm>
            <a:off x="-3364751" y="9448967"/>
            <a:ext cx="1399000" cy="1402506"/>
          </a:xfrm>
          <a:custGeom>
            <a:avLst/>
            <a:gdLst/>
            <a:ahLst/>
            <a:cxnLst/>
            <a:rect l="l" t="t" r="r" b="b"/>
            <a:pathLst>
              <a:path w="1399000" h="1402506">
                <a:moveTo>
                  <a:pt x="0" y="0"/>
                </a:moveTo>
                <a:lnTo>
                  <a:pt x="1399001" y="0"/>
                </a:lnTo>
                <a:lnTo>
                  <a:pt x="1399001" y="1402507"/>
                </a:lnTo>
                <a:lnTo>
                  <a:pt x="0" y="1402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81CA8E66-E1DB-A888-EBB8-16BC4FDC0B1C}"/>
              </a:ext>
            </a:extLst>
          </p:cNvPr>
          <p:cNvSpPr txBox="1"/>
          <p:nvPr/>
        </p:nvSpPr>
        <p:spPr>
          <a:xfrm>
            <a:off x="2786686" y="4570770"/>
            <a:ext cx="806994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2A0F0800-4319-CD54-BA91-D1E7D0EF3B61}"/>
              </a:ext>
            </a:extLst>
          </p:cNvPr>
          <p:cNvSpPr txBox="1"/>
          <p:nvPr/>
        </p:nvSpPr>
        <p:spPr>
          <a:xfrm>
            <a:off x="1830929" y="10608767"/>
            <a:ext cx="9368656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fontAlgn="base">
              <a:lnSpc>
                <a:spcPct val="150000"/>
              </a:lnSpc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"Hello, this is a test!!!"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b="0" i="0" u="none" strike="noStrike" dirty="0">
              <a:solidFill>
                <a:srgbClr val="CF8E6D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"Hi, this is a test!!!“;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Hi, this is a test!!!</a:t>
            </a:r>
          </a:p>
          <a:p>
            <a:pPr marL="457200" algn="just" fontAlgn="base">
              <a:lnSpc>
                <a:spcPct val="150000"/>
              </a:lnSpc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Hi, this is a test!!!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6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iolet, magenta, lilac, colorfulness&#10;&#10;Description automatically generated">
            <a:extLst>
              <a:ext uri="{FF2B5EF4-FFF2-40B4-BE49-F238E27FC236}">
                <a16:creationId xmlns:a16="http://schemas.microsoft.com/office/drawing/2014/main" id="{7D8D452D-AD97-036C-9303-69CEF6A31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50" b="1"/>
          <a:stretch/>
        </p:blipFill>
        <p:spPr>
          <a:xfrm>
            <a:off x="52241" y="-3121706"/>
            <a:ext cx="12220281" cy="19050000"/>
          </a:xfrm>
          <a:prstGeom prst="rect">
            <a:avLst/>
          </a:prstGeom>
        </p:spPr>
      </p:pic>
      <p:sp>
        <p:nvSpPr>
          <p:cNvPr id="27" name="Freeform 42">
            <a:extLst>
              <a:ext uri="{FF2B5EF4-FFF2-40B4-BE49-F238E27FC236}">
                <a16:creationId xmlns:a16="http://schemas.microsoft.com/office/drawing/2014/main" id="{58A82253-FFC3-877A-43D9-B0D65958116E}"/>
              </a:ext>
            </a:extLst>
          </p:cNvPr>
          <p:cNvSpPr/>
          <p:nvPr/>
        </p:nvSpPr>
        <p:spPr>
          <a:xfrm>
            <a:off x="2810752" y="-3085087"/>
            <a:ext cx="7118620" cy="68579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C84E5F35-F2A5-7AB3-F7C6-815C13776EC9}"/>
              </a:ext>
            </a:extLst>
          </p:cNvPr>
          <p:cNvSpPr/>
          <p:nvPr/>
        </p:nvSpPr>
        <p:spPr>
          <a:xfrm rot="16200000" flipH="1" flipV="1">
            <a:off x="1644889" y="-4690046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3E03D5-E592-2397-CC5A-48CB74DE7376}"/>
              </a:ext>
            </a:extLst>
          </p:cNvPr>
          <p:cNvSpPr/>
          <p:nvPr/>
        </p:nvSpPr>
        <p:spPr>
          <a:xfrm>
            <a:off x="1149136" y="-1877184"/>
            <a:ext cx="10130971" cy="2732105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47CED8-3F38-0F62-7D09-9CDFCC0793F5}"/>
              </a:ext>
            </a:extLst>
          </p:cNvPr>
          <p:cNvSpPr/>
          <p:nvPr/>
        </p:nvSpPr>
        <p:spPr>
          <a:xfrm>
            <a:off x="1149136" y="1301444"/>
            <a:ext cx="10130971" cy="4093115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9">
            <a:extLst>
              <a:ext uri="{FF2B5EF4-FFF2-40B4-BE49-F238E27FC236}">
                <a16:creationId xmlns:a16="http://schemas.microsoft.com/office/drawing/2014/main" id="{30F912DE-F7C0-D90D-487A-4E504CB5EB34}"/>
              </a:ext>
            </a:extLst>
          </p:cNvPr>
          <p:cNvSpPr/>
          <p:nvPr/>
        </p:nvSpPr>
        <p:spPr>
          <a:xfrm>
            <a:off x="8768587" y="-1419317"/>
            <a:ext cx="3076737" cy="2594374"/>
          </a:xfrm>
          <a:custGeom>
            <a:avLst/>
            <a:gdLst/>
            <a:ahLst/>
            <a:cxnLst/>
            <a:rect l="l" t="t" r="r" b="b"/>
            <a:pathLst>
              <a:path w="3589463" h="2917305">
                <a:moveTo>
                  <a:pt x="0" y="0"/>
                </a:moveTo>
                <a:lnTo>
                  <a:pt x="3589463" y="0"/>
                </a:lnTo>
                <a:lnTo>
                  <a:pt x="3589463" y="2917305"/>
                </a:lnTo>
                <a:lnTo>
                  <a:pt x="0" y="2917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3AC4804C-CF60-7A68-DA1F-DBDB05793191}"/>
              </a:ext>
            </a:extLst>
          </p:cNvPr>
          <p:cNvSpPr/>
          <p:nvPr/>
        </p:nvSpPr>
        <p:spPr>
          <a:xfrm rot="16200000" flipH="1" flipV="1">
            <a:off x="1588325" y="7613471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CC830D9C-27B3-0516-799A-C29DCA5B0096}"/>
              </a:ext>
            </a:extLst>
          </p:cNvPr>
          <p:cNvSpPr/>
          <p:nvPr/>
        </p:nvSpPr>
        <p:spPr>
          <a:xfrm>
            <a:off x="639807" y="2351062"/>
            <a:ext cx="2865176" cy="2917305"/>
          </a:xfrm>
          <a:custGeom>
            <a:avLst/>
            <a:gdLst/>
            <a:ahLst/>
            <a:cxnLst/>
            <a:rect l="l" t="t" r="r" b="b"/>
            <a:pathLst>
              <a:path w="2680274" h="2917305">
                <a:moveTo>
                  <a:pt x="0" y="0"/>
                </a:moveTo>
                <a:lnTo>
                  <a:pt x="2680274" y="0"/>
                </a:lnTo>
                <a:lnTo>
                  <a:pt x="2680274" y="2917305"/>
                </a:lnTo>
                <a:lnTo>
                  <a:pt x="0" y="29173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47885B6D-2486-85AF-F880-CAD4F066FED3}"/>
              </a:ext>
            </a:extLst>
          </p:cNvPr>
          <p:cNvSpPr/>
          <p:nvPr/>
        </p:nvSpPr>
        <p:spPr>
          <a:xfrm rot="420808">
            <a:off x="1458177" y="704906"/>
            <a:ext cx="1338464" cy="774636"/>
          </a:xfrm>
          <a:custGeom>
            <a:avLst/>
            <a:gdLst/>
            <a:ahLst/>
            <a:cxnLst/>
            <a:rect l="l" t="t" r="r" b="b"/>
            <a:pathLst>
              <a:path w="1755839" h="1016192">
                <a:moveTo>
                  <a:pt x="0" y="0"/>
                </a:moveTo>
                <a:lnTo>
                  <a:pt x="1755839" y="0"/>
                </a:lnTo>
                <a:lnTo>
                  <a:pt x="1755839" y="1016192"/>
                </a:lnTo>
                <a:lnTo>
                  <a:pt x="0" y="1016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92AF6FB4-9AE0-3BDD-D81C-003E3625BAAE}"/>
              </a:ext>
            </a:extLst>
          </p:cNvPr>
          <p:cNvSpPr/>
          <p:nvPr/>
        </p:nvSpPr>
        <p:spPr>
          <a:xfrm>
            <a:off x="10046449" y="4749369"/>
            <a:ext cx="1399000" cy="1402506"/>
          </a:xfrm>
          <a:custGeom>
            <a:avLst/>
            <a:gdLst/>
            <a:ahLst/>
            <a:cxnLst/>
            <a:rect l="l" t="t" r="r" b="b"/>
            <a:pathLst>
              <a:path w="1399000" h="1402506">
                <a:moveTo>
                  <a:pt x="0" y="0"/>
                </a:moveTo>
                <a:lnTo>
                  <a:pt x="1399001" y="0"/>
                </a:lnTo>
                <a:lnTo>
                  <a:pt x="1399001" y="1402507"/>
                </a:lnTo>
                <a:lnTo>
                  <a:pt x="0" y="1402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8386BC-C06E-51FB-4990-5086E5B3FB73}"/>
              </a:ext>
            </a:extLst>
          </p:cNvPr>
          <p:cNvSpPr/>
          <p:nvPr/>
        </p:nvSpPr>
        <p:spPr>
          <a:xfrm>
            <a:off x="1314478" y="6327261"/>
            <a:ext cx="10130971" cy="4891147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6F1145D3-6CF7-AD30-A10D-5717EFD17C3A}"/>
              </a:ext>
            </a:extLst>
          </p:cNvPr>
          <p:cNvSpPr/>
          <p:nvPr/>
        </p:nvSpPr>
        <p:spPr>
          <a:xfrm>
            <a:off x="14228734" y="4451624"/>
            <a:ext cx="4301640" cy="4027411"/>
          </a:xfrm>
          <a:custGeom>
            <a:avLst/>
            <a:gdLst/>
            <a:ahLst/>
            <a:cxnLst/>
            <a:rect l="l" t="t" r="r" b="b"/>
            <a:pathLst>
              <a:path w="4301640" h="4027411">
                <a:moveTo>
                  <a:pt x="0" y="0"/>
                </a:moveTo>
                <a:lnTo>
                  <a:pt x="4301641" y="0"/>
                </a:lnTo>
                <a:lnTo>
                  <a:pt x="4301641" y="4027411"/>
                </a:lnTo>
                <a:lnTo>
                  <a:pt x="0" y="4027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E77B0843-8595-8E60-6375-0C99EE4D0BF3}"/>
              </a:ext>
            </a:extLst>
          </p:cNvPr>
          <p:cNvSpPr txBox="1"/>
          <p:nvPr/>
        </p:nvSpPr>
        <p:spPr>
          <a:xfrm>
            <a:off x="1601838" y="-157274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4.1. BIẾN TOÀN CỤC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9C97E9A3-CBA5-DF3A-64D1-6E75534AD77B}"/>
              </a:ext>
            </a:extLst>
          </p:cNvPr>
          <p:cNvSpPr txBox="1"/>
          <p:nvPr/>
        </p:nvSpPr>
        <p:spPr>
          <a:xfrm>
            <a:off x="1741293" y="-1166789"/>
            <a:ext cx="674159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NGOÀI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(if, for, switch-case,…)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58C8221A-4244-DAAF-DFFB-4B666F848438}"/>
              </a:ext>
            </a:extLst>
          </p:cNvPr>
          <p:cNvSpPr txBox="1"/>
          <p:nvPr/>
        </p:nvSpPr>
        <p:spPr>
          <a:xfrm>
            <a:off x="3187579" y="2568483"/>
            <a:ext cx="8077162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"Hello, this is a test!!!"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	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(); 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Hello, this is a test!!!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3D616D27-81BE-EA9F-F6D3-561C44C2D498}"/>
              </a:ext>
            </a:extLst>
          </p:cNvPr>
          <p:cNvSpPr txBox="1"/>
          <p:nvPr/>
        </p:nvSpPr>
        <p:spPr>
          <a:xfrm>
            <a:off x="2928041" y="1617375"/>
            <a:ext cx="806994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2" name="TextBox 34">
            <a:extLst>
              <a:ext uri="{FF2B5EF4-FFF2-40B4-BE49-F238E27FC236}">
                <a16:creationId xmlns:a16="http://schemas.microsoft.com/office/drawing/2014/main" id="{264D231D-C4C9-BDC0-834E-EBC8112E7EF7}"/>
              </a:ext>
            </a:extLst>
          </p:cNvPr>
          <p:cNvSpPr txBox="1"/>
          <p:nvPr/>
        </p:nvSpPr>
        <p:spPr>
          <a:xfrm>
            <a:off x="1931838" y="6595157"/>
            <a:ext cx="8114611" cy="77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nữa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E890FC6A-4211-DE15-D624-7CC0AF735BAB}"/>
              </a:ext>
            </a:extLst>
          </p:cNvPr>
          <p:cNvSpPr txBox="1"/>
          <p:nvPr/>
        </p:nvSpPr>
        <p:spPr>
          <a:xfrm>
            <a:off x="1766496" y="7407342"/>
            <a:ext cx="9368656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fontAlgn="base">
              <a:lnSpc>
                <a:spcPct val="150000"/>
              </a:lnSpc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"Hello, this is a test!!!"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b="0" i="0" u="none" strike="noStrike" dirty="0">
              <a:solidFill>
                <a:srgbClr val="CF8E6D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"Hi, this is a test!!!“;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Hi, this is a test!!!</a:t>
            </a:r>
          </a:p>
          <a:p>
            <a:pPr marL="457200" algn="just" fontAlgn="base">
              <a:lnSpc>
                <a:spcPct val="150000"/>
              </a:lnSpc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Hi, this is a test!!!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1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violet, magenta, lilac, colorfulness&#10;&#10;Description automatically generated">
            <a:extLst>
              <a:ext uri="{FF2B5EF4-FFF2-40B4-BE49-F238E27FC236}">
                <a16:creationId xmlns:a16="http://schemas.microsoft.com/office/drawing/2014/main" id="{576BA0B4-44C4-35C1-A055-5A9E9E5D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5" y="139700"/>
            <a:ext cx="12222679" cy="26466171"/>
          </a:xfrm>
          <a:prstGeom prst="rect">
            <a:avLst/>
          </a:prstGeom>
        </p:spPr>
      </p:pic>
      <p:pic>
        <p:nvPicPr>
          <p:cNvPr id="10" name="Picture 9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0CAA25F4-70C8-F5A1-7944-9D81DD6A7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01" b="704"/>
          <a:stretch/>
        </p:blipFill>
        <p:spPr>
          <a:xfrm>
            <a:off x="-39965" y="-243118"/>
            <a:ext cx="12213393" cy="75266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23A90-FE1E-1936-E3FF-FDDD44B66E48}"/>
              </a:ext>
            </a:extLst>
          </p:cNvPr>
          <p:cNvSpPr/>
          <p:nvPr/>
        </p:nvSpPr>
        <p:spPr>
          <a:xfrm rot="5400000">
            <a:off x="2884048" y="-3096564"/>
            <a:ext cx="7564329" cy="13332428"/>
          </a:xfrm>
          <a:prstGeom prst="rect">
            <a:avLst/>
          </a:prstGeom>
          <a:gradFill flip="none" rotWithShape="1">
            <a:gsLst>
              <a:gs pos="6422">
                <a:schemeClr val="tx1">
                  <a:alpha val="0"/>
                </a:schemeClr>
              </a:gs>
              <a:gs pos="34000">
                <a:schemeClr val="tx1">
                  <a:alpha val="21000"/>
                </a:schemeClr>
              </a:gs>
              <a:gs pos="95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5D29D-84EF-8E7F-19D9-EB947F8ED42A}"/>
              </a:ext>
            </a:extLst>
          </p:cNvPr>
          <p:cNvSpPr txBox="1"/>
          <p:nvPr/>
        </p:nvSpPr>
        <p:spPr>
          <a:xfrm>
            <a:off x="455059" y="1223804"/>
            <a:ext cx="151344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chemeClr val="bg1"/>
                </a:solidFill>
                <a:effectLst>
                  <a:glow rad="63500">
                    <a:schemeClr val="bg1">
                      <a:alpha val="21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1E548-8239-1001-2C74-9152178D1F08}"/>
              </a:ext>
            </a:extLst>
          </p:cNvPr>
          <p:cNvSpPr txBox="1"/>
          <p:nvPr/>
        </p:nvSpPr>
        <p:spPr>
          <a:xfrm>
            <a:off x="2389415" y="1662386"/>
            <a:ext cx="510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600" dirty="0">
                <a:solidFill>
                  <a:schemeClr val="bg1"/>
                </a:solidFill>
                <a:effectLst>
                  <a:glow rad="63500">
                    <a:schemeClr val="bg1">
                      <a:alpha val="21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KHÁI NIỆM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A353A6-CFB9-43BD-229D-C856368218FC}"/>
              </a:ext>
            </a:extLst>
          </p:cNvPr>
          <p:cNvCxnSpPr>
            <a:stCxn id="12" idx="2"/>
          </p:cNvCxnSpPr>
          <p:nvPr/>
        </p:nvCxnSpPr>
        <p:spPr>
          <a:xfrm>
            <a:off x="1211780" y="4994067"/>
            <a:ext cx="48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59CC0-32F8-4D67-980E-2B3953346FFD}"/>
              </a:ext>
            </a:extLst>
          </p:cNvPr>
          <p:cNvGrpSpPr/>
          <p:nvPr/>
        </p:nvGrpSpPr>
        <p:grpSpPr>
          <a:xfrm>
            <a:off x="13227544" y="4832849"/>
            <a:ext cx="3778055" cy="3252213"/>
            <a:chOff x="1809944" y="1443317"/>
            <a:chExt cx="3030515" cy="2982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3CDA47-85BA-A27A-F977-ED51332DA5CA}"/>
                </a:ext>
              </a:extLst>
            </p:cNvPr>
            <p:cNvSpPr/>
            <p:nvPr/>
          </p:nvSpPr>
          <p:spPr>
            <a:xfrm>
              <a:off x="1809944" y="1443317"/>
              <a:ext cx="3003176" cy="297628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FD9E13-DBE7-A7DA-1C8B-95ABADB46AA9}"/>
                </a:ext>
              </a:extLst>
            </p:cNvPr>
            <p:cNvSpPr/>
            <p:nvPr/>
          </p:nvSpPr>
          <p:spPr>
            <a:xfrm>
              <a:off x="1809944" y="3016012"/>
              <a:ext cx="1699426" cy="140934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DEA17A-F40C-A9BF-A5E4-85BD697EA6B8}"/>
                </a:ext>
              </a:extLst>
            </p:cNvPr>
            <p:cNvSpPr/>
            <p:nvPr/>
          </p:nvSpPr>
          <p:spPr>
            <a:xfrm>
              <a:off x="2948875" y="1444731"/>
              <a:ext cx="1891584" cy="1569867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7D90-44C5-8F10-7D3C-76EF1A8DEB98}"/>
              </a:ext>
            </a:extLst>
          </p:cNvPr>
          <p:cNvGrpSpPr/>
          <p:nvPr/>
        </p:nvGrpSpPr>
        <p:grpSpPr>
          <a:xfrm>
            <a:off x="13583629" y="6180294"/>
            <a:ext cx="707703" cy="707703"/>
            <a:chOff x="12888686" y="10726057"/>
            <a:chExt cx="1074057" cy="10740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10827F-1CFD-E384-67AC-05A9D3BF1D57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C95088D-4D13-2D79-4A69-DADDBC95C434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222552-83EB-7265-B461-C1159E2EB381}"/>
              </a:ext>
            </a:extLst>
          </p:cNvPr>
          <p:cNvSpPr txBox="1"/>
          <p:nvPr/>
        </p:nvSpPr>
        <p:spPr>
          <a:xfrm>
            <a:off x="13476780" y="6982297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 HÀM</a:t>
            </a:r>
          </a:p>
        </p:txBody>
      </p:sp>
      <p:sp>
        <p:nvSpPr>
          <p:cNvPr id="52" name="Freeform 40">
            <a:extLst>
              <a:ext uri="{FF2B5EF4-FFF2-40B4-BE49-F238E27FC236}">
                <a16:creationId xmlns:a16="http://schemas.microsoft.com/office/drawing/2014/main" id="{87E99493-9E66-B61B-9B75-75E3A2772D75}"/>
              </a:ext>
            </a:extLst>
          </p:cNvPr>
          <p:cNvSpPr/>
          <p:nvPr/>
        </p:nvSpPr>
        <p:spPr>
          <a:xfrm>
            <a:off x="15008333" y="4184787"/>
            <a:ext cx="2060792" cy="2024728"/>
          </a:xfrm>
          <a:custGeom>
            <a:avLst/>
            <a:gdLst/>
            <a:ahLst/>
            <a:cxnLst/>
            <a:rect l="l" t="t" r="r" b="b"/>
            <a:pathLst>
              <a:path w="3291533" h="3233931">
                <a:moveTo>
                  <a:pt x="0" y="0"/>
                </a:moveTo>
                <a:lnTo>
                  <a:pt x="3291533" y="0"/>
                </a:lnTo>
                <a:lnTo>
                  <a:pt x="3291533" y="3233931"/>
                </a:lnTo>
                <a:lnTo>
                  <a:pt x="0" y="3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392107-2511-5113-60DA-36C362E5C148}"/>
              </a:ext>
            </a:extLst>
          </p:cNvPr>
          <p:cNvGrpSpPr/>
          <p:nvPr/>
        </p:nvGrpSpPr>
        <p:grpSpPr>
          <a:xfrm>
            <a:off x="23761092" y="4901881"/>
            <a:ext cx="2124399" cy="1598193"/>
            <a:chOff x="14653982" y="2142229"/>
            <a:chExt cx="1806704" cy="159819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521213-CF2B-4D7C-1788-527BA762F57E}"/>
                </a:ext>
              </a:extLst>
            </p:cNvPr>
            <p:cNvSpPr/>
            <p:nvPr/>
          </p:nvSpPr>
          <p:spPr>
            <a:xfrm>
              <a:off x="14653982" y="2142229"/>
              <a:ext cx="1806704" cy="157845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7700E-5FC0-23CC-2D92-8661D3A17349}"/>
                </a:ext>
              </a:extLst>
            </p:cNvPr>
            <p:cNvSpPr/>
            <p:nvPr/>
          </p:nvSpPr>
          <p:spPr>
            <a:xfrm>
              <a:off x="14653982" y="3034938"/>
              <a:ext cx="830723" cy="705484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31F46-F0C6-E0DE-D6D4-4A80527EBF1B}"/>
                </a:ext>
              </a:extLst>
            </p:cNvPr>
            <p:cNvSpPr/>
            <p:nvPr/>
          </p:nvSpPr>
          <p:spPr>
            <a:xfrm>
              <a:off x="15557334" y="2151822"/>
              <a:ext cx="903352" cy="809266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C6BF2E6-A941-0A49-81A5-3CEB012123C1}"/>
              </a:ext>
            </a:extLst>
          </p:cNvPr>
          <p:cNvSpPr txBox="1"/>
          <p:nvPr/>
        </p:nvSpPr>
        <p:spPr>
          <a:xfrm>
            <a:off x="23901264" y="5898914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 SỐ - ĐỐI SỐ</a:t>
            </a: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TRỊ TRẢ VỀ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D0ADF-8E7D-0767-EF55-719EFA7E79B9}"/>
              </a:ext>
            </a:extLst>
          </p:cNvPr>
          <p:cNvGrpSpPr/>
          <p:nvPr/>
        </p:nvGrpSpPr>
        <p:grpSpPr>
          <a:xfrm>
            <a:off x="23901264" y="5563715"/>
            <a:ext cx="419536" cy="419536"/>
            <a:chOff x="12888686" y="10726057"/>
            <a:chExt cx="1074057" cy="10740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6D006-4346-86BD-93CF-778DF85086CA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2426ACF-F297-D7BD-F789-3ABDB9070BC6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13">
            <a:extLst>
              <a:ext uri="{FF2B5EF4-FFF2-40B4-BE49-F238E27FC236}">
                <a16:creationId xmlns:a16="http://schemas.microsoft.com/office/drawing/2014/main" id="{90FE75B7-DFEB-DE53-9854-8A3954A89A0C}"/>
              </a:ext>
            </a:extLst>
          </p:cNvPr>
          <p:cNvSpPr/>
          <p:nvPr/>
        </p:nvSpPr>
        <p:spPr>
          <a:xfrm>
            <a:off x="24491647" y="4147689"/>
            <a:ext cx="1711839" cy="1578458"/>
          </a:xfrm>
          <a:custGeom>
            <a:avLst/>
            <a:gdLst/>
            <a:ahLst/>
            <a:cxnLst/>
            <a:rect l="l" t="t" r="r" b="b"/>
            <a:pathLst>
              <a:path w="2849515" h="2627490">
                <a:moveTo>
                  <a:pt x="0" y="0"/>
                </a:moveTo>
                <a:lnTo>
                  <a:pt x="2849515" y="0"/>
                </a:lnTo>
                <a:lnTo>
                  <a:pt x="2849515" y="2627490"/>
                </a:lnTo>
                <a:lnTo>
                  <a:pt x="0" y="2627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2B9CF-E4C1-91AF-0E6D-A79771C7DB05}"/>
              </a:ext>
            </a:extLst>
          </p:cNvPr>
          <p:cNvGrpSpPr/>
          <p:nvPr/>
        </p:nvGrpSpPr>
        <p:grpSpPr>
          <a:xfrm>
            <a:off x="17307363" y="4869488"/>
            <a:ext cx="3109095" cy="2649520"/>
            <a:chOff x="6016192" y="1557487"/>
            <a:chExt cx="2640509" cy="26495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4BF439-2779-ED20-187A-257F3E334EAB}"/>
                </a:ext>
              </a:extLst>
            </p:cNvPr>
            <p:cNvSpPr/>
            <p:nvPr/>
          </p:nvSpPr>
          <p:spPr>
            <a:xfrm>
              <a:off x="6016192" y="1560854"/>
              <a:ext cx="2621407" cy="2597932"/>
            </a:xfrm>
            <a:prstGeom prst="roundRect">
              <a:avLst/>
            </a:prstGeom>
            <a:gradFill>
              <a:gsLst>
                <a:gs pos="0">
                  <a:srgbClr val="4BE0E7"/>
                </a:gs>
                <a:gs pos="68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770C2-145C-98C1-810A-81F1B2AAFABC}"/>
                </a:ext>
              </a:extLst>
            </p:cNvPr>
            <p:cNvSpPr/>
            <p:nvPr/>
          </p:nvSpPr>
          <p:spPr>
            <a:xfrm>
              <a:off x="6016192" y="3034938"/>
              <a:ext cx="1413308" cy="117206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80BF0-D365-AFA5-E325-9CBC4DE93FF8}"/>
                </a:ext>
              </a:extLst>
            </p:cNvPr>
            <p:cNvSpPr/>
            <p:nvPr/>
          </p:nvSpPr>
          <p:spPr>
            <a:xfrm>
              <a:off x="7071121" y="1557487"/>
              <a:ext cx="1585580" cy="1457111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0CBA866-76C7-7E04-2FFB-9E4423CBD3EB}"/>
              </a:ext>
            </a:extLst>
          </p:cNvPr>
          <p:cNvSpPr txBox="1"/>
          <p:nvPr/>
        </p:nvSpPr>
        <p:spPr>
          <a:xfrm>
            <a:off x="17561339" y="6715995"/>
            <a:ext cx="249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 PHẦN CỦA HÀM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10356-54B2-4C05-85FC-53A99B50E60E}"/>
              </a:ext>
            </a:extLst>
          </p:cNvPr>
          <p:cNvGrpSpPr/>
          <p:nvPr/>
        </p:nvGrpSpPr>
        <p:grpSpPr>
          <a:xfrm>
            <a:off x="17527058" y="5946745"/>
            <a:ext cx="652842" cy="652842"/>
            <a:chOff x="12888686" y="10726057"/>
            <a:chExt cx="1074057" cy="10740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C9F3F3-5D8D-78EA-40FE-4AA82CEBA2AE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9D648BD-FE14-A34F-B9DC-759828A9BC18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9">
            <a:extLst>
              <a:ext uri="{FF2B5EF4-FFF2-40B4-BE49-F238E27FC236}">
                <a16:creationId xmlns:a16="http://schemas.microsoft.com/office/drawing/2014/main" id="{D99DB673-6FCF-1012-90C0-01E20A03C026}"/>
              </a:ext>
            </a:extLst>
          </p:cNvPr>
          <p:cNvSpPr/>
          <p:nvPr/>
        </p:nvSpPr>
        <p:spPr>
          <a:xfrm>
            <a:off x="18910217" y="4273932"/>
            <a:ext cx="1137918" cy="1754862"/>
          </a:xfrm>
          <a:custGeom>
            <a:avLst/>
            <a:gdLst/>
            <a:ahLst/>
            <a:cxnLst/>
            <a:rect l="l" t="t" r="r" b="b"/>
            <a:pathLst>
              <a:path w="1078537" h="1663286">
                <a:moveTo>
                  <a:pt x="0" y="0"/>
                </a:moveTo>
                <a:lnTo>
                  <a:pt x="1078538" y="0"/>
                </a:lnTo>
                <a:lnTo>
                  <a:pt x="1078538" y="1663286"/>
                </a:lnTo>
                <a:lnTo>
                  <a:pt x="0" y="1663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5B0FC-2B86-109E-2B0D-5AA826953B8C}"/>
              </a:ext>
            </a:extLst>
          </p:cNvPr>
          <p:cNvGrpSpPr/>
          <p:nvPr/>
        </p:nvGrpSpPr>
        <p:grpSpPr>
          <a:xfrm>
            <a:off x="20762983" y="4832849"/>
            <a:ext cx="2570845" cy="2067812"/>
            <a:chOff x="10290489" y="1786966"/>
            <a:chExt cx="2128122" cy="20678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1E2222-067C-8239-9D55-351937BCD303}"/>
                </a:ext>
              </a:extLst>
            </p:cNvPr>
            <p:cNvSpPr/>
            <p:nvPr/>
          </p:nvSpPr>
          <p:spPr>
            <a:xfrm>
              <a:off x="10309591" y="1803891"/>
              <a:ext cx="2109020" cy="2038223"/>
            </a:xfrm>
            <a:prstGeom prst="roundRect">
              <a:avLst/>
            </a:prstGeom>
            <a:gradFill>
              <a:gsLst>
                <a:gs pos="0">
                  <a:srgbClr val="4B1D65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9F58E1-86D2-F959-AA5B-04AD2EAEA4CD}"/>
                </a:ext>
              </a:extLst>
            </p:cNvPr>
            <p:cNvSpPr/>
            <p:nvPr/>
          </p:nvSpPr>
          <p:spPr>
            <a:xfrm>
              <a:off x="10290489" y="3014598"/>
              <a:ext cx="1110936" cy="840180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0A411-205C-C802-65DF-290C22D1067E}"/>
                </a:ext>
              </a:extLst>
            </p:cNvPr>
            <p:cNvSpPr/>
            <p:nvPr/>
          </p:nvSpPr>
          <p:spPr>
            <a:xfrm>
              <a:off x="11268023" y="1786966"/>
              <a:ext cx="1150588" cy="1057364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2082FB-45C3-7A19-84CD-7EC81F8C42DC}"/>
              </a:ext>
            </a:extLst>
          </p:cNvPr>
          <p:cNvSpPr txBox="1"/>
          <p:nvPr/>
        </p:nvSpPr>
        <p:spPr>
          <a:xfrm>
            <a:off x="21026563" y="6273031"/>
            <a:ext cx="188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TẮC ĐẶT TÊN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7C499B-1E12-8B89-D1B1-1BE4A6E5EF16}"/>
              </a:ext>
            </a:extLst>
          </p:cNvPr>
          <p:cNvGrpSpPr/>
          <p:nvPr/>
        </p:nvGrpSpPr>
        <p:grpSpPr>
          <a:xfrm>
            <a:off x="20971166" y="5702623"/>
            <a:ext cx="545448" cy="545448"/>
            <a:chOff x="12888686" y="10726057"/>
            <a:chExt cx="1074057" cy="10740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2117CA-B1C8-7DF6-FC61-DADDC146F84B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0FC4D2F-1C35-2E09-F8BA-E3DB55328A0F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 39">
            <a:extLst>
              <a:ext uri="{FF2B5EF4-FFF2-40B4-BE49-F238E27FC236}">
                <a16:creationId xmlns:a16="http://schemas.microsoft.com/office/drawing/2014/main" id="{E4F7535B-4CFE-9867-8706-20D14525475A}"/>
              </a:ext>
            </a:extLst>
          </p:cNvPr>
          <p:cNvSpPr/>
          <p:nvPr/>
        </p:nvSpPr>
        <p:spPr>
          <a:xfrm>
            <a:off x="22161270" y="4450031"/>
            <a:ext cx="1351407" cy="1332180"/>
          </a:xfrm>
          <a:custGeom>
            <a:avLst/>
            <a:gdLst/>
            <a:ahLst/>
            <a:cxnLst/>
            <a:rect l="l" t="t" r="r" b="b"/>
            <a:pathLst>
              <a:path w="1469674" h="1448764">
                <a:moveTo>
                  <a:pt x="0" y="0"/>
                </a:moveTo>
                <a:lnTo>
                  <a:pt x="1469674" y="0"/>
                </a:lnTo>
                <a:lnTo>
                  <a:pt x="1469674" y="1448764"/>
                </a:lnTo>
                <a:lnTo>
                  <a:pt x="0" y="1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1" name="Freeform 12">
            <a:extLst>
              <a:ext uri="{FF2B5EF4-FFF2-40B4-BE49-F238E27FC236}">
                <a16:creationId xmlns:a16="http://schemas.microsoft.com/office/drawing/2014/main" id="{3EA8D24C-4704-74B0-237B-963F21DC5912}"/>
              </a:ext>
            </a:extLst>
          </p:cNvPr>
          <p:cNvSpPr/>
          <p:nvPr/>
        </p:nvSpPr>
        <p:spPr>
          <a:xfrm>
            <a:off x="12690437" y="762784"/>
            <a:ext cx="3872116" cy="4049271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9">
              <a:alphaModFix amt="52000"/>
            </a:blip>
            <a:srcRect/>
            <a:stretch>
              <a:fillRect/>
            </a:stretch>
          </a:blipFill>
        </p:spPr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97D80AEE-4DF6-8DA5-63C6-BB939C5BAA70}"/>
              </a:ext>
            </a:extLst>
          </p:cNvPr>
          <p:cNvSpPr/>
          <p:nvPr/>
        </p:nvSpPr>
        <p:spPr>
          <a:xfrm rot="8354914">
            <a:off x="-4539624" y="6200764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6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4E551C-2357-F72A-D29D-01274D17DEC6}"/>
                  </a:ext>
                </a:extLst>
              </p14:cNvPr>
              <p14:cNvContentPartPr/>
              <p14:nvPr/>
            </p14:nvContentPartPr>
            <p14:xfrm>
              <a:off x="-774144" y="1841616"/>
              <a:ext cx="32760" cy="30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4E551C-2357-F72A-D29D-01274D17DE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82784" y="1832616"/>
                <a:ext cx="50400" cy="48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7">
            <a:extLst>
              <a:ext uri="{FF2B5EF4-FFF2-40B4-BE49-F238E27FC236}">
                <a16:creationId xmlns:a16="http://schemas.microsoft.com/office/drawing/2014/main" id="{A74EC247-040F-ABFE-FFFC-2CCA74EBB3D3}"/>
              </a:ext>
            </a:extLst>
          </p:cNvPr>
          <p:cNvSpPr txBox="1"/>
          <p:nvPr/>
        </p:nvSpPr>
        <p:spPr>
          <a:xfrm>
            <a:off x="13476780" y="7382407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 DỤNG CỦA HÀM</a:t>
            </a:r>
          </a:p>
        </p:txBody>
      </p:sp>
    </p:spTree>
    <p:extLst>
      <p:ext uri="{BB962C8B-B14F-4D97-AF65-F5344CB8AC3E}">
        <p14:creationId xmlns:p14="http://schemas.microsoft.com/office/powerpoint/2010/main" val="127754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iolet, magenta, lilac, colorfulness&#10;&#10;Description automatically generated">
            <a:extLst>
              <a:ext uri="{FF2B5EF4-FFF2-40B4-BE49-F238E27FC236}">
                <a16:creationId xmlns:a16="http://schemas.microsoft.com/office/drawing/2014/main" id="{7D8D452D-AD97-036C-9303-69CEF6A31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50" b="1"/>
          <a:stretch/>
        </p:blipFill>
        <p:spPr>
          <a:xfrm>
            <a:off x="-56564" y="-8112806"/>
            <a:ext cx="12220281" cy="23276606"/>
          </a:xfrm>
          <a:prstGeom prst="rect">
            <a:avLst/>
          </a:prstGeom>
        </p:spPr>
      </p:pic>
      <p:sp>
        <p:nvSpPr>
          <p:cNvPr id="27" name="Freeform 42">
            <a:extLst>
              <a:ext uri="{FF2B5EF4-FFF2-40B4-BE49-F238E27FC236}">
                <a16:creationId xmlns:a16="http://schemas.microsoft.com/office/drawing/2014/main" id="{58A82253-FFC3-877A-43D9-B0D65958116E}"/>
              </a:ext>
            </a:extLst>
          </p:cNvPr>
          <p:cNvSpPr/>
          <p:nvPr/>
        </p:nvSpPr>
        <p:spPr>
          <a:xfrm>
            <a:off x="2701947" y="-8076187"/>
            <a:ext cx="7118620" cy="68579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C84E5F35-F2A5-7AB3-F7C6-815C13776EC9}"/>
              </a:ext>
            </a:extLst>
          </p:cNvPr>
          <p:cNvSpPr/>
          <p:nvPr/>
        </p:nvSpPr>
        <p:spPr>
          <a:xfrm rot="16200000" flipH="1" flipV="1">
            <a:off x="1536084" y="-9681146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3E03D5-E592-2397-CC5A-48CB74DE7376}"/>
              </a:ext>
            </a:extLst>
          </p:cNvPr>
          <p:cNvSpPr/>
          <p:nvPr/>
        </p:nvSpPr>
        <p:spPr>
          <a:xfrm>
            <a:off x="1040331" y="-6868284"/>
            <a:ext cx="10130971" cy="2732105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47CED8-3F38-0F62-7D09-9CDFCC0793F5}"/>
              </a:ext>
            </a:extLst>
          </p:cNvPr>
          <p:cNvSpPr/>
          <p:nvPr/>
        </p:nvSpPr>
        <p:spPr>
          <a:xfrm>
            <a:off x="1040331" y="-3689656"/>
            <a:ext cx="10130971" cy="4093115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9">
            <a:extLst>
              <a:ext uri="{FF2B5EF4-FFF2-40B4-BE49-F238E27FC236}">
                <a16:creationId xmlns:a16="http://schemas.microsoft.com/office/drawing/2014/main" id="{30F912DE-F7C0-D90D-487A-4E504CB5EB34}"/>
              </a:ext>
            </a:extLst>
          </p:cNvPr>
          <p:cNvSpPr/>
          <p:nvPr/>
        </p:nvSpPr>
        <p:spPr>
          <a:xfrm>
            <a:off x="8659782" y="-6410417"/>
            <a:ext cx="3076737" cy="2594374"/>
          </a:xfrm>
          <a:custGeom>
            <a:avLst/>
            <a:gdLst/>
            <a:ahLst/>
            <a:cxnLst/>
            <a:rect l="l" t="t" r="r" b="b"/>
            <a:pathLst>
              <a:path w="3589463" h="2917305">
                <a:moveTo>
                  <a:pt x="0" y="0"/>
                </a:moveTo>
                <a:lnTo>
                  <a:pt x="3589463" y="0"/>
                </a:lnTo>
                <a:lnTo>
                  <a:pt x="3589463" y="2917305"/>
                </a:lnTo>
                <a:lnTo>
                  <a:pt x="0" y="2917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3AC4804C-CF60-7A68-DA1F-DBDB05793191}"/>
              </a:ext>
            </a:extLst>
          </p:cNvPr>
          <p:cNvSpPr/>
          <p:nvPr/>
        </p:nvSpPr>
        <p:spPr>
          <a:xfrm rot="16200000" flipH="1" flipV="1">
            <a:off x="1715482" y="4793540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CC830D9C-27B3-0516-799A-C29DCA5B0096}"/>
              </a:ext>
            </a:extLst>
          </p:cNvPr>
          <p:cNvSpPr/>
          <p:nvPr/>
        </p:nvSpPr>
        <p:spPr>
          <a:xfrm>
            <a:off x="531002" y="-2640038"/>
            <a:ext cx="2865176" cy="2917305"/>
          </a:xfrm>
          <a:custGeom>
            <a:avLst/>
            <a:gdLst/>
            <a:ahLst/>
            <a:cxnLst/>
            <a:rect l="l" t="t" r="r" b="b"/>
            <a:pathLst>
              <a:path w="2680274" h="2917305">
                <a:moveTo>
                  <a:pt x="0" y="0"/>
                </a:moveTo>
                <a:lnTo>
                  <a:pt x="2680274" y="0"/>
                </a:lnTo>
                <a:lnTo>
                  <a:pt x="2680274" y="2917305"/>
                </a:lnTo>
                <a:lnTo>
                  <a:pt x="0" y="29173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47885B6D-2486-85AF-F880-CAD4F066FED3}"/>
              </a:ext>
            </a:extLst>
          </p:cNvPr>
          <p:cNvSpPr/>
          <p:nvPr/>
        </p:nvSpPr>
        <p:spPr>
          <a:xfrm rot="420808">
            <a:off x="1349372" y="-4286194"/>
            <a:ext cx="1338464" cy="774636"/>
          </a:xfrm>
          <a:custGeom>
            <a:avLst/>
            <a:gdLst/>
            <a:ahLst/>
            <a:cxnLst/>
            <a:rect l="l" t="t" r="r" b="b"/>
            <a:pathLst>
              <a:path w="1755839" h="1016192">
                <a:moveTo>
                  <a:pt x="0" y="0"/>
                </a:moveTo>
                <a:lnTo>
                  <a:pt x="1755839" y="0"/>
                </a:lnTo>
                <a:lnTo>
                  <a:pt x="1755839" y="1016192"/>
                </a:lnTo>
                <a:lnTo>
                  <a:pt x="0" y="1016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8386BC-C06E-51FB-4990-5086E5B3FB73}"/>
              </a:ext>
            </a:extLst>
          </p:cNvPr>
          <p:cNvSpPr/>
          <p:nvPr/>
        </p:nvSpPr>
        <p:spPr>
          <a:xfrm>
            <a:off x="710373" y="1284701"/>
            <a:ext cx="10130971" cy="4891147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2F6396F8-36D9-1396-741B-9F74DB5E2A8A}"/>
              </a:ext>
            </a:extLst>
          </p:cNvPr>
          <p:cNvSpPr/>
          <p:nvPr/>
        </p:nvSpPr>
        <p:spPr>
          <a:xfrm>
            <a:off x="9085234" y="2356124"/>
            <a:ext cx="4301640" cy="4027411"/>
          </a:xfrm>
          <a:custGeom>
            <a:avLst/>
            <a:gdLst/>
            <a:ahLst/>
            <a:cxnLst/>
            <a:rect l="l" t="t" r="r" b="b"/>
            <a:pathLst>
              <a:path w="4301640" h="4027411">
                <a:moveTo>
                  <a:pt x="0" y="0"/>
                </a:moveTo>
                <a:lnTo>
                  <a:pt x="4301641" y="0"/>
                </a:lnTo>
                <a:lnTo>
                  <a:pt x="4301641" y="4027411"/>
                </a:lnTo>
                <a:lnTo>
                  <a:pt x="0" y="4027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92AF6FB4-9AE0-3BDD-D81C-003E3625BAAE}"/>
              </a:ext>
            </a:extLst>
          </p:cNvPr>
          <p:cNvSpPr/>
          <p:nvPr/>
        </p:nvSpPr>
        <p:spPr>
          <a:xfrm>
            <a:off x="-480857" y="2824216"/>
            <a:ext cx="1399000" cy="1402506"/>
          </a:xfrm>
          <a:custGeom>
            <a:avLst/>
            <a:gdLst/>
            <a:ahLst/>
            <a:cxnLst/>
            <a:rect l="l" t="t" r="r" b="b"/>
            <a:pathLst>
              <a:path w="1399000" h="1402506">
                <a:moveTo>
                  <a:pt x="0" y="0"/>
                </a:moveTo>
                <a:lnTo>
                  <a:pt x="1399001" y="0"/>
                </a:lnTo>
                <a:lnTo>
                  <a:pt x="1399001" y="1402507"/>
                </a:lnTo>
                <a:lnTo>
                  <a:pt x="0" y="1402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BF1B1E9B-6B5D-E45E-6EEE-B3177849EE20}"/>
              </a:ext>
            </a:extLst>
          </p:cNvPr>
          <p:cNvSpPr/>
          <p:nvPr/>
        </p:nvSpPr>
        <p:spPr>
          <a:xfrm>
            <a:off x="-7508836" y="9699965"/>
            <a:ext cx="4495283" cy="4020781"/>
          </a:xfrm>
          <a:custGeom>
            <a:avLst/>
            <a:gdLst/>
            <a:ahLst/>
            <a:cxnLst/>
            <a:rect l="l" t="t" r="r" b="b"/>
            <a:pathLst>
              <a:path w="9200795" h="8229600">
                <a:moveTo>
                  <a:pt x="0" y="0"/>
                </a:moveTo>
                <a:lnTo>
                  <a:pt x="9200796" y="0"/>
                </a:lnTo>
                <a:lnTo>
                  <a:pt x="92007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" name="TextBox 34">
            <a:extLst>
              <a:ext uri="{FF2B5EF4-FFF2-40B4-BE49-F238E27FC236}">
                <a16:creationId xmlns:a16="http://schemas.microsoft.com/office/drawing/2014/main" id="{E633D2DC-16F8-0010-D308-72B6C1C70D88}"/>
              </a:ext>
            </a:extLst>
          </p:cNvPr>
          <p:cNvSpPr txBox="1"/>
          <p:nvPr/>
        </p:nvSpPr>
        <p:spPr>
          <a:xfrm>
            <a:off x="1265003" y="1608273"/>
            <a:ext cx="8114611" cy="77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nữa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E8E13B8-7857-C07C-66F3-BB24E2AC8364}"/>
              </a:ext>
            </a:extLst>
          </p:cNvPr>
          <p:cNvSpPr txBox="1"/>
          <p:nvPr/>
        </p:nvSpPr>
        <p:spPr>
          <a:xfrm>
            <a:off x="1099661" y="2420458"/>
            <a:ext cx="9368656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fontAlgn="base">
              <a:lnSpc>
                <a:spcPct val="150000"/>
              </a:lnSpc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"Hello, this is a test!!!"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b="0" i="0" u="none" strike="noStrike" dirty="0">
              <a:solidFill>
                <a:srgbClr val="CF8E6D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"Hi, this is a test!!!“;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Hi, this is a test!!!</a:t>
            </a:r>
          </a:p>
          <a:p>
            <a:pPr marL="457200" algn="just" fontAlgn="base">
              <a:lnSpc>
                <a:spcPct val="150000"/>
              </a:lnSpc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Hi, this is a test!!!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17FDA1B8-08CA-FACF-1FBB-ED1FCFE70CA6}"/>
              </a:ext>
            </a:extLst>
          </p:cNvPr>
          <p:cNvSpPr txBox="1"/>
          <p:nvPr/>
        </p:nvSpPr>
        <p:spPr>
          <a:xfrm>
            <a:off x="1443893" y="-654799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4.1. BIẾN TOÀN CỤC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11B5E3E7-56A5-BF94-314F-BCA99B826419}"/>
              </a:ext>
            </a:extLst>
          </p:cNvPr>
          <p:cNvSpPr txBox="1"/>
          <p:nvPr/>
        </p:nvSpPr>
        <p:spPr>
          <a:xfrm>
            <a:off x="1583348" y="-6142044"/>
            <a:ext cx="674159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NGOÀI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(if, for, switch-case,…)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44DE154-DA5F-64CC-6499-E38115756812}"/>
              </a:ext>
            </a:extLst>
          </p:cNvPr>
          <p:cNvSpPr txBox="1"/>
          <p:nvPr/>
        </p:nvSpPr>
        <p:spPr>
          <a:xfrm>
            <a:off x="3029634" y="-2406772"/>
            <a:ext cx="8077162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"Hello, this is a test!!!"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	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(); 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Hello, this is a test!!!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70D8426C-6584-59E8-6E07-5A64A0316C9E}"/>
              </a:ext>
            </a:extLst>
          </p:cNvPr>
          <p:cNvSpPr txBox="1"/>
          <p:nvPr/>
        </p:nvSpPr>
        <p:spPr>
          <a:xfrm>
            <a:off x="2770096" y="-3357880"/>
            <a:ext cx="806994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9661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iolet, magenta, lilac, colorfulness&#10;&#10;Description automatically generated">
            <a:extLst>
              <a:ext uri="{FF2B5EF4-FFF2-40B4-BE49-F238E27FC236}">
                <a16:creationId xmlns:a16="http://schemas.microsoft.com/office/drawing/2014/main" id="{7D8D452D-AD97-036C-9303-69CEF6A31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50" b="1"/>
          <a:stretch/>
        </p:blipFill>
        <p:spPr>
          <a:xfrm>
            <a:off x="-183721" y="-13675406"/>
            <a:ext cx="12220281" cy="23276606"/>
          </a:xfrm>
          <a:prstGeom prst="rect">
            <a:avLst/>
          </a:prstGeom>
        </p:spPr>
      </p:pic>
      <p:sp>
        <p:nvSpPr>
          <p:cNvPr id="27" name="Freeform 42">
            <a:extLst>
              <a:ext uri="{FF2B5EF4-FFF2-40B4-BE49-F238E27FC236}">
                <a16:creationId xmlns:a16="http://schemas.microsoft.com/office/drawing/2014/main" id="{58A82253-FFC3-877A-43D9-B0D65958116E}"/>
              </a:ext>
            </a:extLst>
          </p:cNvPr>
          <p:cNvSpPr/>
          <p:nvPr/>
        </p:nvSpPr>
        <p:spPr>
          <a:xfrm>
            <a:off x="2574790" y="-13638787"/>
            <a:ext cx="7118620" cy="68579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C84E5F35-F2A5-7AB3-F7C6-815C13776EC9}"/>
              </a:ext>
            </a:extLst>
          </p:cNvPr>
          <p:cNvSpPr/>
          <p:nvPr/>
        </p:nvSpPr>
        <p:spPr>
          <a:xfrm rot="16200000" flipH="1" flipV="1">
            <a:off x="1408927" y="-15243746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3E03D5-E592-2397-CC5A-48CB74DE7376}"/>
              </a:ext>
            </a:extLst>
          </p:cNvPr>
          <p:cNvSpPr/>
          <p:nvPr/>
        </p:nvSpPr>
        <p:spPr>
          <a:xfrm>
            <a:off x="913174" y="-12430884"/>
            <a:ext cx="10130971" cy="2732105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47CED8-3F38-0F62-7D09-9CDFCC0793F5}"/>
              </a:ext>
            </a:extLst>
          </p:cNvPr>
          <p:cNvSpPr/>
          <p:nvPr/>
        </p:nvSpPr>
        <p:spPr>
          <a:xfrm>
            <a:off x="913174" y="-9252256"/>
            <a:ext cx="10130971" cy="4093115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9">
            <a:extLst>
              <a:ext uri="{FF2B5EF4-FFF2-40B4-BE49-F238E27FC236}">
                <a16:creationId xmlns:a16="http://schemas.microsoft.com/office/drawing/2014/main" id="{30F912DE-F7C0-D90D-487A-4E504CB5EB34}"/>
              </a:ext>
            </a:extLst>
          </p:cNvPr>
          <p:cNvSpPr/>
          <p:nvPr/>
        </p:nvSpPr>
        <p:spPr>
          <a:xfrm>
            <a:off x="8532625" y="-11973017"/>
            <a:ext cx="3076737" cy="2594374"/>
          </a:xfrm>
          <a:custGeom>
            <a:avLst/>
            <a:gdLst/>
            <a:ahLst/>
            <a:cxnLst/>
            <a:rect l="l" t="t" r="r" b="b"/>
            <a:pathLst>
              <a:path w="3589463" h="2917305">
                <a:moveTo>
                  <a:pt x="0" y="0"/>
                </a:moveTo>
                <a:lnTo>
                  <a:pt x="3589463" y="0"/>
                </a:lnTo>
                <a:lnTo>
                  <a:pt x="3589463" y="2917305"/>
                </a:lnTo>
                <a:lnTo>
                  <a:pt x="0" y="2917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3AC4804C-CF60-7A68-DA1F-DBDB05793191}"/>
              </a:ext>
            </a:extLst>
          </p:cNvPr>
          <p:cNvSpPr/>
          <p:nvPr/>
        </p:nvSpPr>
        <p:spPr>
          <a:xfrm rot="16200000" flipH="1" flipV="1">
            <a:off x="1588325" y="-769060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CC830D9C-27B3-0516-799A-C29DCA5B0096}"/>
              </a:ext>
            </a:extLst>
          </p:cNvPr>
          <p:cNvSpPr/>
          <p:nvPr/>
        </p:nvSpPr>
        <p:spPr>
          <a:xfrm>
            <a:off x="403845" y="-8202638"/>
            <a:ext cx="2865176" cy="2917305"/>
          </a:xfrm>
          <a:custGeom>
            <a:avLst/>
            <a:gdLst/>
            <a:ahLst/>
            <a:cxnLst/>
            <a:rect l="l" t="t" r="r" b="b"/>
            <a:pathLst>
              <a:path w="2680274" h="2917305">
                <a:moveTo>
                  <a:pt x="0" y="0"/>
                </a:moveTo>
                <a:lnTo>
                  <a:pt x="2680274" y="0"/>
                </a:lnTo>
                <a:lnTo>
                  <a:pt x="2680274" y="2917305"/>
                </a:lnTo>
                <a:lnTo>
                  <a:pt x="0" y="29173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47885B6D-2486-85AF-F880-CAD4F066FED3}"/>
              </a:ext>
            </a:extLst>
          </p:cNvPr>
          <p:cNvSpPr/>
          <p:nvPr/>
        </p:nvSpPr>
        <p:spPr>
          <a:xfrm rot="420808">
            <a:off x="1222215" y="-9848794"/>
            <a:ext cx="1338464" cy="774636"/>
          </a:xfrm>
          <a:custGeom>
            <a:avLst/>
            <a:gdLst/>
            <a:ahLst/>
            <a:cxnLst/>
            <a:rect l="l" t="t" r="r" b="b"/>
            <a:pathLst>
              <a:path w="1755839" h="1016192">
                <a:moveTo>
                  <a:pt x="0" y="0"/>
                </a:moveTo>
                <a:lnTo>
                  <a:pt x="1755839" y="0"/>
                </a:lnTo>
                <a:lnTo>
                  <a:pt x="1755839" y="1016192"/>
                </a:lnTo>
                <a:lnTo>
                  <a:pt x="0" y="1016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8386BC-C06E-51FB-4990-5086E5B3FB73}"/>
              </a:ext>
            </a:extLst>
          </p:cNvPr>
          <p:cNvSpPr/>
          <p:nvPr/>
        </p:nvSpPr>
        <p:spPr>
          <a:xfrm>
            <a:off x="583216" y="-4277899"/>
            <a:ext cx="10130971" cy="4891147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2F6396F8-36D9-1396-741B-9F74DB5E2A8A}"/>
              </a:ext>
            </a:extLst>
          </p:cNvPr>
          <p:cNvSpPr/>
          <p:nvPr/>
        </p:nvSpPr>
        <p:spPr>
          <a:xfrm>
            <a:off x="8958077" y="-3206476"/>
            <a:ext cx="4301640" cy="4027411"/>
          </a:xfrm>
          <a:custGeom>
            <a:avLst/>
            <a:gdLst/>
            <a:ahLst/>
            <a:cxnLst/>
            <a:rect l="l" t="t" r="r" b="b"/>
            <a:pathLst>
              <a:path w="4301640" h="4027411">
                <a:moveTo>
                  <a:pt x="0" y="0"/>
                </a:moveTo>
                <a:lnTo>
                  <a:pt x="4301641" y="0"/>
                </a:lnTo>
                <a:lnTo>
                  <a:pt x="4301641" y="4027411"/>
                </a:lnTo>
                <a:lnTo>
                  <a:pt x="0" y="40274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92AF6FB4-9AE0-3BDD-D81C-003E3625BAAE}"/>
              </a:ext>
            </a:extLst>
          </p:cNvPr>
          <p:cNvSpPr/>
          <p:nvPr/>
        </p:nvSpPr>
        <p:spPr>
          <a:xfrm>
            <a:off x="-608014" y="-2738384"/>
            <a:ext cx="1399000" cy="1402506"/>
          </a:xfrm>
          <a:custGeom>
            <a:avLst/>
            <a:gdLst/>
            <a:ahLst/>
            <a:cxnLst/>
            <a:rect l="l" t="t" r="r" b="b"/>
            <a:pathLst>
              <a:path w="1399000" h="1402506">
                <a:moveTo>
                  <a:pt x="0" y="0"/>
                </a:moveTo>
                <a:lnTo>
                  <a:pt x="1399001" y="0"/>
                </a:lnTo>
                <a:lnTo>
                  <a:pt x="1399001" y="1402507"/>
                </a:lnTo>
                <a:lnTo>
                  <a:pt x="0" y="1402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13E79F-A8A1-3BDE-0346-BB7CADD5006A}"/>
              </a:ext>
            </a:extLst>
          </p:cNvPr>
          <p:cNvSpPr/>
          <p:nvPr/>
        </p:nvSpPr>
        <p:spPr>
          <a:xfrm>
            <a:off x="1179929" y="920706"/>
            <a:ext cx="10130971" cy="4695570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63A35-2371-926A-35C1-93ECAD94564F}"/>
              </a:ext>
            </a:extLst>
          </p:cNvPr>
          <p:cNvSpPr txBox="1"/>
          <p:nvPr/>
        </p:nvSpPr>
        <p:spPr>
          <a:xfrm>
            <a:off x="3898902" y="1264700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4.2. BIẾN CỤC BỘ</a:t>
            </a: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F96A73E4-60B7-9AB8-F260-A4AEE75C895C}"/>
              </a:ext>
            </a:extLst>
          </p:cNvPr>
          <p:cNvSpPr/>
          <p:nvPr/>
        </p:nvSpPr>
        <p:spPr>
          <a:xfrm>
            <a:off x="111164" y="1927565"/>
            <a:ext cx="4495283" cy="4020781"/>
          </a:xfrm>
          <a:custGeom>
            <a:avLst/>
            <a:gdLst/>
            <a:ahLst/>
            <a:cxnLst/>
            <a:rect l="l" t="t" r="r" b="b"/>
            <a:pathLst>
              <a:path w="9200795" h="8229600">
                <a:moveTo>
                  <a:pt x="0" y="0"/>
                </a:moveTo>
                <a:lnTo>
                  <a:pt x="9200796" y="0"/>
                </a:lnTo>
                <a:lnTo>
                  <a:pt x="92007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D1B85C5F-D743-1225-B5B2-1F33A5663A5C}"/>
              </a:ext>
            </a:extLst>
          </p:cNvPr>
          <p:cNvSpPr txBox="1"/>
          <p:nvPr/>
        </p:nvSpPr>
        <p:spPr>
          <a:xfrm>
            <a:off x="1155246" y="-3949133"/>
            <a:ext cx="8114611" cy="77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nữa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0CF8CCF9-89D2-5D20-088E-EF35BFDF4432}"/>
              </a:ext>
            </a:extLst>
          </p:cNvPr>
          <p:cNvSpPr txBox="1"/>
          <p:nvPr/>
        </p:nvSpPr>
        <p:spPr>
          <a:xfrm>
            <a:off x="989904" y="-3136948"/>
            <a:ext cx="9368656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fontAlgn="base">
              <a:lnSpc>
                <a:spcPct val="150000"/>
              </a:lnSpc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"Hello, this is a test!!!"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b="0" i="0" u="none" strike="noStrike" dirty="0">
              <a:solidFill>
                <a:srgbClr val="CF8E6D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"Hi, this is a test!!!“;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Hi, this is a test!!!</a:t>
            </a:r>
          </a:p>
          <a:p>
            <a:pPr marL="457200" algn="just" fontAlgn="base">
              <a:lnSpc>
                <a:spcPct val="150000"/>
              </a:lnSpc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Hi, this is a test!!!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D9D1BA80-6DB8-01BC-DEEF-C79607D5BDC7}"/>
              </a:ext>
            </a:extLst>
          </p:cNvPr>
          <p:cNvSpPr txBox="1"/>
          <p:nvPr/>
        </p:nvSpPr>
        <p:spPr>
          <a:xfrm>
            <a:off x="1334136" y="-12105401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4.1. BIẾN TOÀN CỤC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62B2E8FC-C11D-7AD5-5EA2-D0A08DBF7ABD}"/>
              </a:ext>
            </a:extLst>
          </p:cNvPr>
          <p:cNvSpPr txBox="1"/>
          <p:nvPr/>
        </p:nvSpPr>
        <p:spPr>
          <a:xfrm>
            <a:off x="1473591" y="-11699450"/>
            <a:ext cx="674159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NGOÀI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(if, for, switch-case,…)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BE024C87-04B2-3D31-0EE6-F716A822F0C0}"/>
              </a:ext>
            </a:extLst>
          </p:cNvPr>
          <p:cNvSpPr txBox="1"/>
          <p:nvPr/>
        </p:nvSpPr>
        <p:spPr>
          <a:xfrm>
            <a:off x="2919877" y="-7964178"/>
            <a:ext cx="8077162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 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20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"Hello, this is a test!!!"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	console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20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log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20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(); </a:t>
            </a:r>
            <a:r>
              <a:rPr lang="en-US" sz="20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Hello, this is a test!!!</a:t>
            </a:r>
          </a:p>
          <a:p>
            <a:pPr marL="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D6A38205-8DEE-B219-03F7-76764C90A240}"/>
              </a:ext>
            </a:extLst>
          </p:cNvPr>
          <p:cNvSpPr txBox="1"/>
          <p:nvPr/>
        </p:nvSpPr>
        <p:spPr>
          <a:xfrm>
            <a:off x="2660339" y="-8915286"/>
            <a:ext cx="806994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856B0EC7-BEB9-D39F-2AEA-DEC85EF9D132}"/>
              </a:ext>
            </a:extLst>
          </p:cNvPr>
          <p:cNvSpPr txBox="1"/>
          <p:nvPr/>
        </p:nvSpPr>
        <p:spPr>
          <a:xfrm>
            <a:off x="3898901" y="1828634"/>
            <a:ext cx="7098137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TRONG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(if, for, switch-case,…)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lúc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0" name="Freeform 3">
            <a:extLst>
              <a:ext uri="{FF2B5EF4-FFF2-40B4-BE49-F238E27FC236}">
                <a16:creationId xmlns:a16="http://schemas.microsoft.com/office/drawing/2014/main" id="{4001B7BD-C5B1-F62A-4DCF-12268882B08E}"/>
              </a:ext>
            </a:extLst>
          </p:cNvPr>
          <p:cNvSpPr/>
          <p:nvPr/>
        </p:nvSpPr>
        <p:spPr>
          <a:xfrm>
            <a:off x="13675336" y="3467100"/>
            <a:ext cx="4333151" cy="3536934"/>
          </a:xfrm>
          <a:custGeom>
            <a:avLst/>
            <a:gdLst/>
            <a:ahLst/>
            <a:cxnLst/>
            <a:rect l="l" t="t" r="r" b="b"/>
            <a:pathLst>
              <a:path w="10082205" h="8229600">
                <a:moveTo>
                  <a:pt x="0" y="0"/>
                </a:moveTo>
                <a:lnTo>
                  <a:pt x="10082205" y="0"/>
                </a:lnTo>
                <a:lnTo>
                  <a:pt x="10082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9B47B6DD-FA38-762E-754E-05D7F4E4170E}"/>
              </a:ext>
            </a:extLst>
          </p:cNvPr>
          <p:cNvSpPr/>
          <p:nvPr/>
        </p:nvSpPr>
        <p:spPr>
          <a:xfrm>
            <a:off x="-4665083" y="2926673"/>
            <a:ext cx="1673200" cy="1980118"/>
          </a:xfrm>
          <a:custGeom>
            <a:avLst/>
            <a:gdLst/>
            <a:ahLst/>
            <a:cxnLst/>
            <a:rect l="l" t="t" r="r" b="b"/>
            <a:pathLst>
              <a:path w="2378349" h="2814614">
                <a:moveTo>
                  <a:pt x="0" y="0"/>
                </a:moveTo>
                <a:lnTo>
                  <a:pt x="2378348" y="0"/>
                </a:lnTo>
                <a:lnTo>
                  <a:pt x="2378348" y="2814614"/>
                </a:lnTo>
                <a:lnTo>
                  <a:pt x="0" y="28146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5">
              <a:alphaModFix amt="86000"/>
            </a:blip>
            <a:srcRect/>
            <a:stretch>
              <a:fillRect/>
            </a:stretch>
          </a:blipFill>
        </p:spPr>
      </p:sp>
      <p:sp>
        <p:nvSpPr>
          <p:cNvPr id="52" name="TextBox 16">
            <a:extLst>
              <a:ext uri="{FF2B5EF4-FFF2-40B4-BE49-F238E27FC236}">
                <a16:creationId xmlns:a16="http://schemas.microsoft.com/office/drawing/2014/main" id="{7D3CA8B5-10B3-5644-66D4-44AE19779DB1}"/>
              </a:ext>
            </a:extLst>
          </p:cNvPr>
          <p:cNvSpPr txBox="1"/>
          <p:nvPr/>
        </p:nvSpPr>
        <p:spPr>
          <a:xfrm>
            <a:off x="4640701" y="3284640"/>
            <a:ext cx="5717859" cy="171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(message) {</a:t>
            </a:r>
            <a:endParaRPr lang="en-US" b="0" dirty="0">
              <a:effectLst/>
            </a:endParaRPr>
          </a:p>
          <a:p>
            <a:pPr marL="914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	console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log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(message);</a:t>
            </a:r>
            <a:endParaRPr lang="en-US" b="0" dirty="0">
              <a:effectLst/>
            </a:endParaRPr>
          </a:p>
          <a:p>
            <a:pPr marL="914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dirty="0">
              <a:effectLst/>
            </a:endParaRPr>
          </a:p>
          <a:p>
            <a:pPr marL="914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"Hello!"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 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Hello!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205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iolet, magenta, lilac, colorfulness&#10;&#10;Description automatically generated">
            <a:extLst>
              <a:ext uri="{FF2B5EF4-FFF2-40B4-BE49-F238E27FC236}">
                <a16:creationId xmlns:a16="http://schemas.microsoft.com/office/drawing/2014/main" id="{7D8D452D-AD97-036C-9303-69CEF6A31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50" b="1"/>
          <a:stretch/>
        </p:blipFill>
        <p:spPr>
          <a:xfrm>
            <a:off x="-28280" y="-19780476"/>
            <a:ext cx="12220281" cy="28267706"/>
          </a:xfrm>
          <a:prstGeom prst="rect">
            <a:avLst/>
          </a:prstGeom>
        </p:spPr>
      </p:pic>
      <p:sp>
        <p:nvSpPr>
          <p:cNvPr id="27" name="Freeform 42">
            <a:extLst>
              <a:ext uri="{FF2B5EF4-FFF2-40B4-BE49-F238E27FC236}">
                <a16:creationId xmlns:a16="http://schemas.microsoft.com/office/drawing/2014/main" id="{58A82253-FFC3-877A-43D9-B0D65958116E}"/>
              </a:ext>
            </a:extLst>
          </p:cNvPr>
          <p:cNvSpPr/>
          <p:nvPr/>
        </p:nvSpPr>
        <p:spPr>
          <a:xfrm>
            <a:off x="2730231" y="-19743857"/>
            <a:ext cx="7118620" cy="68579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3AC4804C-CF60-7A68-DA1F-DBDB05793191}"/>
              </a:ext>
            </a:extLst>
          </p:cNvPr>
          <p:cNvSpPr/>
          <p:nvPr/>
        </p:nvSpPr>
        <p:spPr>
          <a:xfrm rot="16200000" flipH="1" flipV="1">
            <a:off x="1588326" y="-3074016"/>
            <a:ext cx="9091549" cy="12220282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 dpi="0" rotWithShape="1">
            <a:blip r:embed="rId6">
              <a:alphaModFix amt="3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360A606-73BB-3704-7144-AA30CCC420DF}"/>
              </a:ext>
            </a:extLst>
          </p:cNvPr>
          <p:cNvSpPr/>
          <p:nvPr/>
        </p:nvSpPr>
        <p:spPr>
          <a:xfrm>
            <a:off x="1068615" y="1152847"/>
            <a:ext cx="10130971" cy="4212273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2000"/>
                  </a:schemeClr>
                </a:gs>
                <a:gs pos="42000">
                  <a:srgbClr val="75E8FF"/>
                </a:gs>
                <a:gs pos="83000">
                  <a:schemeClr val="accent1">
                    <a:lumMod val="45000"/>
                    <a:lumOff val="55000"/>
                    <a:alpha val="29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63EB7B-0ACD-F4E7-AC4B-8C9FCD5F9626}"/>
              </a:ext>
            </a:extLst>
          </p:cNvPr>
          <p:cNvSpPr txBox="1"/>
          <p:nvPr/>
        </p:nvSpPr>
        <p:spPr>
          <a:xfrm>
            <a:off x="623574" y="2196206"/>
            <a:ext cx="73745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 </a:t>
            </a:r>
            <a:r>
              <a:rPr lang="en-US" sz="18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 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18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"Hello"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9144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 </a:t>
            </a:r>
            <a:r>
              <a:rPr lang="en-US" sz="18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(message) {</a:t>
            </a:r>
            <a:endParaRPr lang="en-US" b="0" dirty="0">
              <a:effectLst/>
            </a:endParaRPr>
          </a:p>
          <a:p>
            <a:pPr marL="9144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message = </a:t>
            </a:r>
            <a:r>
              <a:rPr lang="en-US" sz="1800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"Hi!"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dirty="0">
              <a:effectLst/>
            </a:endParaRPr>
          </a:p>
          <a:p>
            <a:pPr marL="9144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console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log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(message);</a:t>
            </a:r>
            <a:endParaRPr lang="en-US" b="0" dirty="0">
              <a:effectLst/>
            </a:endParaRPr>
          </a:p>
          <a:p>
            <a:pPr marL="9144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dirty="0">
              <a:effectLst/>
            </a:endParaRPr>
          </a:p>
          <a:p>
            <a:pPr marL="914400" algn="just"/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Ta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đã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gán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giá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trị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‘Hi’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cho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message.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Nhưng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giá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trị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của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message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bên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ngoài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không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thay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đổi</a:t>
            </a:r>
            <a:endParaRPr lang="en-US" b="0" dirty="0">
              <a:effectLst/>
            </a:endParaRPr>
          </a:p>
          <a:p>
            <a:pPr marL="914400" algn="just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56A8F5"/>
              </a:solidFill>
              <a:effectLst/>
              <a:latin typeface="Courier New" panose="02070309020205020404" pitchFamily="49" charset="0"/>
            </a:endParaRPr>
          </a:p>
          <a:p>
            <a:pPr marL="9144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sayHello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(); 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Hi!</a:t>
            </a:r>
            <a:endParaRPr lang="en-US" dirty="0"/>
          </a:p>
          <a:p>
            <a:pPr marL="914400"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console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800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log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i="1" u="none" strike="noStrike" dirty="0">
                <a:solidFill>
                  <a:srgbClr val="C77DBA"/>
                </a:solidFill>
                <a:effectLst/>
                <a:latin typeface="Courier New" panose="02070309020205020404" pitchFamily="49" charset="0"/>
              </a:rPr>
              <a:t>message</a:t>
            </a:r>
            <a:r>
              <a:rPr lang="en-US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 </a:t>
            </a:r>
            <a:r>
              <a:rPr lang="en-US" sz="1800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Hello</a:t>
            </a:r>
            <a:endParaRPr lang="en-US" b="0" dirty="0">
              <a:effectLst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4A535EC6-E840-F2FB-CF54-A118F34A8E31}"/>
              </a:ext>
            </a:extLst>
          </p:cNvPr>
          <p:cNvSpPr/>
          <p:nvPr/>
        </p:nvSpPr>
        <p:spPr>
          <a:xfrm>
            <a:off x="8446762" y="1492880"/>
            <a:ext cx="4333151" cy="3536934"/>
          </a:xfrm>
          <a:custGeom>
            <a:avLst/>
            <a:gdLst/>
            <a:ahLst/>
            <a:cxnLst/>
            <a:rect l="l" t="t" r="r" b="b"/>
            <a:pathLst>
              <a:path w="10082205" h="8229600">
                <a:moveTo>
                  <a:pt x="0" y="0"/>
                </a:moveTo>
                <a:lnTo>
                  <a:pt x="10082205" y="0"/>
                </a:lnTo>
                <a:lnTo>
                  <a:pt x="10082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F14059F5-5A72-E1F6-743E-6FEDA7B8273A}"/>
              </a:ext>
            </a:extLst>
          </p:cNvPr>
          <p:cNvSpPr/>
          <p:nvPr/>
        </p:nvSpPr>
        <p:spPr>
          <a:xfrm>
            <a:off x="2908595" y="5705153"/>
            <a:ext cx="6631484" cy="413259"/>
          </a:xfrm>
          <a:custGeom>
            <a:avLst/>
            <a:gdLst/>
            <a:ahLst/>
            <a:cxnLst/>
            <a:rect l="l" t="t" r="r" b="b"/>
            <a:pathLst>
              <a:path w="7315200" h="505414">
                <a:moveTo>
                  <a:pt x="0" y="0"/>
                </a:moveTo>
                <a:lnTo>
                  <a:pt x="7315200" y="0"/>
                </a:lnTo>
                <a:lnTo>
                  <a:pt x="7315200" y="505414"/>
                </a:lnTo>
                <a:lnTo>
                  <a:pt x="0" y="505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E0B968AF-B585-B0FC-733C-BD28B2F904F4}"/>
              </a:ext>
            </a:extLst>
          </p:cNvPr>
          <p:cNvSpPr/>
          <p:nvPr/>
        </p:nvSpPr>
        <p:spPr>
          <a:xfrm>
            <a:off x="-337830" y="698900"/>
            <a:ext cx="1673200" cy="1980118"/>
          </a:xfrm>
          <a:custGeom>
            <a:avLst/>
            <a:gdLst/>
            <a:ahLst/>
            <a:cxnLst/>
            <a:rect l="l" t="t" r="r" b="b"/>
            <a:pathLst>
              <a:path w="2378349" h="2814614">
                <a:moveTo>
                  <a:pt x="0" y="0"/>
                </a:moveTo>
                <a:lnTo>
                  <a:pt x="2378348" y="0"/>
                </a:lnTo>
                <a:lnTo>
                  <a:pt x="2378348" y="2814614"/>
                </a:lnTo>
                <a:lnTo>
                  <a:pt x="0" y="28146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1">
              <a:alphaModFix amt="86000"/>
            </a:blip>
            <a:srcRect/>
            <a:stretch>
              <a:fillRect/>
            </a:stretch>
          </a:blipFill>
        </p:spPr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960B96E2-7FA8-A8D2-C166-10D1B9411E1E}"/>
              </a:ext>
            </a:extLst>
          </p:cNvPr>
          <p:cNvSpPr txBox="1"/>
          <p:nvPr/>
        </p:nvSpPr>
        <p:spPr>
          <a:xfrm>
            <a:off x="1644920" y="1090189"/>
            <a:ext cx="804309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trùng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luôn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chép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cục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9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1277257" y="-1299027"/>
            <a:ext cx="14369143" cy="8473550"/>
          </a:xfrm>
          <a:custGeom>
            <a:avLst/>
            <a:gdLst/>
            <a:ahLst/>
            <a:cxnLst/>
            <a:rect l="l" t="t" r="r" b="b"/>
            <a:pathLst>
              <a:path w="19586275" h="7844528">
                <a:moveTo>
                  <a:pt x="0" y="0"/>
                </a:moveTo>
                <a:lnTo>
                  <a:pt x="19586275" y="0"/>
                </a:lnTo>
                <a:lnTo>
                  <a:pt x="19586275" y="7844528"/>
                </a:lnTo>
                <a:lnTo>
                  <a:pt x="0" y="784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70" b="-26775"/>
            </a:stretch>
          </a:blipFill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78F5C-F3F2-331F-769F-C448871C9036}"/>
              </a:ext>
            </a:extLst>
          </p:cNvPr>
          <p:cNvSpPr/>
          <p:nvPr/>
        </p:nvSpPr>
        <p:spPr>
          <a:xfrm>
            <a:off x="-1277257" y="2303362"/>
            <a:ext cx="14369143" cy="4871161"/>
          </a:xfrm>
          <a:prstGeom prst="rect">
            <a:avLst/>
          </a:prstGeom>
          <a:gradFill>
            <a:gsLst>
              <a:gs pos="0">
                <a:srgbClr val="170034">
                  <a:alpha val="0"/>
                </a:srgbClr>
              </a:gs>
              <a:gs pos="19000">
                <a:srgbClr val="10012A">
                  <a:alpha val="67000"/>
                </a:srgbClr>
              </a:gs>
              <a:gs pos="81000">
                <a:srgbClr val="0C01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9657" y="2598003"/>
            <a:ext cx="11872686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spc="300" dirty="0">
                <a:solidFill>
                  <a:srgbClr val="FFFFFF"/>
                </a:solidFill>
                <a:ea typeface="Segoe UI Black" panose="020B0A02040204020203" pitchFamily="34" charset="0"/>
              </a:rPr>
              <a:t>PHẦN 2</a:t>
            </a:r>
          </a:p>
          <a:p>
            <a:pPr algn="ctr"/>
            <a:r>
              <a:rPr lang="en-US" sz="5400" b="1" spc="300" dirty="0">
                <a:solidFill>
                  <a:srgbClr val="FFFFFF"/>
                </a:solidFill>
                <a:ea typeface="Segoe UI Black" panose="020B0A02040204020203" pitchFamily="34" charset="0"/>
              </a:rPr>
              <a:t>LẬP TRÌNH HƯỚNG ĐỐI TƯỢNG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D6B09-0C1E-34C2-5D88-7DF2C4CAAC2E}"/>
              </a:ext>
            </a:extLst>
          </p:cNvPr>
          <p:cNvSpPr/>
          <p:nvPr/>
        </p:nvSpPr>
        <p:spPr>
          <a:xfrm>
            <a:off x="-196771" y="-174484"/>
            <a:ext cx="12546957" cy="16934625"/>
          </a:xfrm>
          <a:prstGeom prst="rect">
            <a:avLst/>
          </a:prstGeom>
          <a:solidFill>
            <a:srgbClr val="080925"/>
          </a:solidFill>
          <a:effectLst>
            <a:outerShdw blurRad="50800" dist="38100" algn="l" rotWithShape="0">
              <a:schemeClr val="bg1">
                <a:alpha val="35000"/>
              </a:schemeClr>
            </a:outerShdw>
            <a:reflection stA="45000" endPos="4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24">
            <a:extLst>
              <a:ext uri="{FF2B5EF4-FFF2-40B4-BE49-F238E27FC236}">
                <a16:creationId xmlns:a16="http://schemas.microsoft.com/office/drawing/2014/main" id="{B6058866-8D72-1473-04FA-E6BCF9007224}"/>
              </a:ext>
            </a:extLst>
          </p:cNvPr>
          <p:cNvSpPr/>
          <p:nvPr/>
        </p:nvSpPr>
        <p:spPr>
          <a:xfrm rot="5800228">
            <a:off x="-1523294" y="8367653"/>
            <a:ext cx="4450313" cy="4133228"/>
          </a:xfrm>
          <a:custGeom>
            <a:avLst/>
            <a:gdLst/>
            <a:ahLst/>
            <a:cxnLst/>
            <a:rect l="l" t="t" r="r" b="b"/>
            <a:pathLst>
              <a:path w="8860942" h="8229600">
                <a:moveTo>
                  <a:pt x="0" y="0"/>
                </a:moveTo>
                <a:lnTo>
                  <a:pt x="8860942" y="0"/>
                </a:lnTo>
                <a:lnTo>
                  <a:pt x="88609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08EA327-7641-4C11-0F25-189CD5640C65}"/>
              </a:ext>
            </a:extLst>
          </p:cNvPr>
          <p:cNvSpPr/>
          <p:nvPr/>
        </p:nvSpPr>
        <p:spPr>
          <a:xfrm>
            <a:off x="-15932" y="13106813"/>
            <a:ext cx="12187096" cy="3653328"/>
          </a:xfrm>
          <a:custGeom>
            <a:avLst/>
            <a:gdLst/>
            <a:ahLst/>
            <a:cxnLst/>
            <a:rect l="l" t="t" r="r" b="b"/>
            <a:pathLst>
              <a:path w="21161664" h="5554937">
                <a:moveTo>
                  <a:pt x="0" y="0"/>
                </a:moveTo>
                <a:lnTo>
                  <a:pt x="21161664" y="0"/>
                </a:lnTo>
                <a:lnTo>
                  <a:pt x="21161664" y="5554936"/>
                </a:lnTo>
                <a:lnTo>
                  <a:pt x="0" y="55549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2EC43EAF-CA68-654F-0134-B8A333AC2977}"/>
              </a:ext>
            </a:extLst>
          </p:cNvPr>
          <p:cNvSpPr/>
          <p:nvPr/>
        </p:nvSpPr>
        <p:spPr>
          <a:xfrm rot="10800000">
            <a:off x="710455" y="6033792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b="-227614"/>
            </a:stretch>
          </a:blipFill>
        </p:spPr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053F2-0C41-5F29-2EBF-9B4A5F5E2102}"/>
              </a:ext>
            </a:extLst>
          </p:cNvPr>
          <p:cNvSpPr/>
          <p:nvPr/>
        </p:nvSpPr>
        <p:spPr>
          <a:xfrm>
            <a:off x="1217714" y="167563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b="-227614"/>
            </a:stretch>
          </a:blipFill>
        </p:spPr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984D14-FAC1-39F1-280E-7F578EF083AA}"/>
              </a:ext>
            </a:extLst>
          </p:cNvPr>
          <p:cNvCxnSpPr/>
          <p:nvPr/>
        </p:nvCxnSpPr>
        <p:spPr>
          <a:xfrm>
            <a:off x="1578394" y="693489"/>
            <a:ext cx="9897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5633B93-054B-E70E-A2B9-B58CCEC2CFC6}"/>
              </a:ext>
            </a:extLst>
          </p:cNvPr>
          <p:cNvSpPr txBox="1"/>
          <p:nvPr/>
        </p:nvSpPr>
        <p:spPr>
          <a:xfrm>
            <a:off x="1596926" y="153173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LẬP TRÌNH HƯỚNG ĐỐI TƯỢNG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2347C-011D-202A-79B5-763D6ABD3B15}"/>
              </a:ext>
            </a:extLst>
          </p:cNvPr>
          <p:cNvSpPr txBox="1"/>
          <p:nvPr/>
        </p:nvSpPr>
        <p:spPr>
          <a:xfrm>
            <a:off x="1966137" y="1310358"/>
            <a:ext cx="741091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pháp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lập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chú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trọng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vào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mô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hình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thế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trình</a:t>
            </a:r>
            <a:endParaRPr lang="en-US" dirty="0">
              <a:solidFill>
                <a:schemeClr val="bg1"/>
              </a:solidFill>
              <a:latin typeface="Calibri 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 "/>
              </a:rPr>
              <a:t>Tất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cả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mọi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thứ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OOP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đều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mềm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coi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như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thế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bao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gồm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với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nhau</a:t>
            </a:r>
            <a:endParaRPr lang="en-US" dirty="0">
              <a:solidFill>
                <a:schemeClr val="bg1"/>
              </a:solidFill>
              <a:latin typeface="Calibri 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 "/>
              </a:rPr>
              <a:t>Ví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dụ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: C++, C#, Java,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Javascript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, PHP,…..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F763E-D307-079B-8A1F-B358C7892286}"/>
              </a:ext>
            </a:extLst>
          </p:cNvPr>
          <p:cNvSpPr txBox="1"/>
          <p:nvPr/>
        </p:nvSpPr>
        <p:spPr>
          <a:xfrm>
            <a:off x="1578394" y="830038"/>
            <a:ext cx="687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1.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Lập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trình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hướng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đối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tượng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(Object oriented programming)</a:t>
            </a:r>
            <a:endParaRPr lang="vi-VN" sz="1800" b="1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2605-9C24-F2C1-8DBC-1419C07ABA59}"/>
              </a:ext>
            </a:extLst>
          </p:cNvPr>
          <p:cNvSpPr txBox="1"/>
          <p:nvPr/>
        </p:nvSpPr>
        <p:spPr>
          <a:xfrm>
            <a:off x="1421109" y="3556340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Lớp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(class)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12791-EE22-6673-30EB-CE10E8BE5AAC}"/>
              </a:ext>
            </a:extLst>
          </p:cNvPr>
          <p:cNvSpPr txBox="1"/>
          <p:nvPr/>
        </p:nvSpPr>
        <p:spPr>
          <a:xfrm>
            <a:off x="-3409950" y="8667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248677-7695-1585-8F34-D91E621073DE}"/>
              </a:ext>
            </a:extLst>
          </p:cNvPr>
          <p:cNvSpPr txBox="1"/>
          <p:nvPr/>
        </p:nvSpPr>
        <p:spPr>
          <a:xfrm>
            <a:off x="5671595" y="14254593"/>
            <a:ext cx="5182316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qua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sự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hoạt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hay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chúng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C107F8-A929-9640-FF6D-7E540DE9804C}"/>
              </a:ext>
            </a:extLst>
          </p:cNvPr>
          <p:cNvSpPr txBox="1"/>
          <p:nvPr/>
        </p:nvSpPr>
        <p:spPr>
          <a:xfrm>
            <a:off x="1492741" y="11085492"/>
            <a:ext cx="4520569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qua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cụ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7A1FE6-5904-EA20-CC3F-9722ADE994A4}"/>
              </a:ext>
            </a:extLst>
          </p:cNvPr>
          <p:cNvSpPr txBox="1"/>
          <p:nvPr/>
        </p:nvSpPr>
        <p:spPr>
          <a:xfrm>
            <a:off x="5671595" y="7721131"/>
            <a:ext cx="5607143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cụ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hay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hành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vi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riêng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nhằm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khác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3BD42B-44DA-7592-AD24-6EB0E62A8A59}"/>
              </a:ext>
            </a:extLst>
          </p:cNvPr>
          <p:cNvSpPr txBox="1"/>
          <p:nvPr/>
        </p:nvSpPr>
        <p:spPr>
          <a:xfrm>
            <a:off x="2376423" y="4188111"/>
            <a:ext cx="4499073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khái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niệm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loại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hành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vi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quan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nhau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EDF2BF-6A88-D1E5-96E5-84133F30ADF6}"/>
              </a:ext>
            </a:extLst>
          </p:cNvPr>
          <p:cNvCxnSpPr/>
          <p:nvPr/>
        </p:nvCxnSpPr>
        <p:spPr>
          <a:xfrm>
            <a:off x="5419299" y="5507109"/>
            <a:ext cx="1316634" cy="1830192"/>
          </a:xfrm>
          <a:prstGeom prst="straightConnector1">
            <a:avLst/>
          </a:prstGeom>
          <a:ln w="3492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AABED9-4FF7-D4B2-7130-A0C0ADCE193B}"/>
              </a:ext>
            </a:extLst>
          </p:cNvPr>
          <p:cNvCxnSpPr>
            <a:cxnSpLocks/>
          </p:cNvCxnSpPr>
          <p:nvPr/>
        </p:nvCxnSpPr>
        <p:spPr>
          <a:xfrm flipH="1">
            <a:off x="5404816" y="9128847"/>
            <a:ext cx="1140762" cy="1503649"/>
          </a:xfrm>
          <a:prstGeom prst="straightConnector1">
            <a:avLst/>
          </a:prstGeom>
          <a:ln w="3492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9FECB3-D320-60BC-DC3B-9F11D8143AE4}"/>
              </a:ext>
            </a:extLst>
          </p:cNvPr>
          <p:cNvCxnSpPr>
            <a:cxnSpLocks/>
          </p:cNvCxnSpPr>
          <p:nvPr/>
        </p:nvCxnSpPr>
        <p:spPr>
          <a:xfrm>
            <a:off x="4597286" y="12323217"/>
            <a:ext cx="1236355" cy="1404358"/>
          </a:xfrm>
          <a:prstGeom prst="straightConnector1">
            <a:avLst/>
          </a:prstGeom>
          <a:ln w="3492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4">
            <a:extLst>
              <a:ext uri="{FF2B5EF4-FFF2-40B4-BE49-F238E27FC236}">
                <a16:creationId xmlns:a16="http://schemas.microsoft.com/office/drawing/2014/main" id="{25A16035-2CD2-4387-0E98-0EE882BB4752}"/>
              </a:ext>
            </a:extLst>
          </p:cNvPr>
          <p:cNvSpPr/>
          <p:nvPr/>
        </p:nvSpPr>
        <p:spPr>
          <a:xfrm>
            <a:off x="11109218" y="7200888"/>
            <a:ext cx="2752930" cy="2573990"/>
          </a:xfrm>
          <a:custGeom>
            <a:avLst/>
            <a:gdLst/>
            <a:ahLst/>
            <a:cxnLst/>
            <a:rect l="l" t="t" r="r" b="b"/>
            <a:pathLst>
              <a:path w="2752930" h="2573990">
                <a:moveTo>
                  <a:pt x="0" y="0"/>
                </a:moveTo>
                <a:lnTo>
                  <a:pt x="2752930" y="0"/>
                </a:lnTo>
                <a:lnTo>
                  <a:pt x="2752930" y="2573990"/>
                </a:lnTo>
                <a:lnTo>
                  <a:pt x="0" y="257399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56000"/>
            </a:blip>
            <a:srcRect/>
            <a:stretch>
              <a:fillRect/>
            </a:stretch>
          </a:blipFill>
        </p:spPr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F29DFC6-2084-F738-19D6-F3C2E86BA026}"/>
              </a:ext>
            </a:extLst>
          </p:cNvPr>
          <p:cNvSpPr/>
          <p:nvPr/>
        </p:nvSpPr>
        <p:spPr>
          <a:xfrm>
            <a:off x="365026" y="495300"/>
            <a:ext cx="866874" cy="5894349"/>
          </a:xfrm>
          <a:custGeom>
            <a:avLst/>
            <a:gdLst>
              <a:gd name="connsiteX0" fmla="*/ 438346 w 876692"/>
              <a:gd name="connsiteY0" fmla="*/ 0 h 5156461"/>
              <a:gd name="connsiteX1" fmla="*/ 867786 w 876692"/>
              <a:gd name="connsiteY1" fmla="*/ 350004 h 5156461"/>
              <a:gd name="connsiteX2" fmla="*/ 876217 w 876692"/>
              <a:gd name="connsiteY2" fmla="*/ 433633 h 5156461"/>
              <a:gd name="connsiteX3" fmla="*/ 876692 w 876692"/>
              <a:gd name="connsiteY3" fmla="*/ 433633 h 5156461"/>
              <a:gd name="connsiteX4" fmla="*/ 876692 w 876692"/>
              <a:gd name="connsiteY4" fmla="*/ 438346 h 5156461"/>
              <a:gd name="connsiteX5" fmla="*/ 876692 w 876692"/>
              <a:gd name="connsiteY5" fmla="*/ 4718115 h 5156461"/>
              <a:gd name="connsiteX6" fmla="*/ 876692 w 876692"/>
              <a:gd name="connsiteY6" fmla="*/ 4732256 h 5156461"/>
              <a:gd name="connsiteX7" fmla="*/ 875267 w 876692"/>
              <a:gd name="connsiteY7" fmla="*/ 4732256 h 5156461"/>
              <a:gd name="connsiteX8" fmla="*/ 867786 w 876692"/>
              <a:gd name="connsiteY8" fmla="*/ 4806457 h 5156461"/>
              <a:gd name="connsiteX9" fmla="*/ 438346 w 876692"/>
              <a:gd name="connsiteY9" fmla="*/ 5156461 h 5156461"/>
              <a:gd name="connsiteX10" fmla="*/ 8906 w 876692"/>
              <a:gd name="connsiteY10" fmla="*/ 4806457 h 5156461"/>
              <a:gd name="connsiteX11" fmla="*/ 1426 w 876692"/>
              <a:gd name="connsiteY11" fmla="*/ 4732256 h 5156461"/>
              <a:gd name="connsiteX12" fmla="*/ 0 w 876692"/>
              <a:gd name="connsiteY12" fmla="*/ 4732256 h 5156461"/>
              <a:gd name="connsiteX13" fmla="*/ 0 w 876692"/>
              <a:gd name="connsiteY13" fmla="*/ 4718116 h 5156461"/>
              <a:gd name="connsiteX14" fmla="*/ 0 w 876692"/>
              <a:gd name="connsiteY14" fmla="*/ 4718115 h 5156461"/>
              <a:gd name="connsiteX15" fmla="*/ 0 w 876692"/>
              <a:gd name="connsiteY15" fmla="*/ 4718115 h 5156461"/>
              <a:gd name="connsiteX16" fmla="*/ 0 w 876692"/>
              <a:gd name="connsiteY16" fmla="*/ 438346 h 5156461"/>
              <a:gd name="connsiteX17" fmla="*/ 0 w 876692"/>
              <a:gd name="connsiteY17" fmla="*/ 433633 h 5156461"/>
              <a:gd name="connsiteX18" fmla="*/ 475 w 876692"/>
              <a:gd name="connsiteY18" fmla="*/ 433633 h 5156461"/>
              <a:gd name="connsiteX19" fmla="*/ 8906 w 876692"/>
              <a:gd name="connsiteY19" fmla="*/ 350004 h 5156461"/>
              <a:gd name="connsiteX20" fmla="*/ 438346 w 876692"/>
              <a:gd name="connsiteY20" fmla="*/ 0 h 515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76692" h="5156461">
                <a:moveTo>
                  <a:pt x="438346" y="0"/>
                </a:moveTo>
                <a:cubicBezTo>
                  <a:pt x="650177" y="0"/>
                  <a:pt x="826912" y="150257"/>
                  <a:pt x="867786" y="350004"/>
                </a:cubicBezTo>
                <a:lnTo>
                  <a:pt x="876217" y="433633"/>
                </a:lnTo>
                <a:lnTo>
                  <a:pt x="876692" y="433633"/>
                </a:lnTo>
                <a:lnTo>
                  <a:pt x="876692" y="438346"/>
                </a:lnTo>
                <a:lnTo>
                  <a:pt x="876692" y="4718115"/>
                </a:lnTo>
                <a:lnTo>
                  <a:pt x="876692" y="4732256"/>
                </a:lnTo>
                <a:lnTo>
                  <a:pt x="875267" y="4732256"/>
                </a:lnTo>
                <a:lnTo>
                  <a:pt x="867786" y="4806457"/>
                </a:lnTo>
                <a:cubicBezTo>
                  <a:pt x="826912" y="5006204"/>
                  <a:pt x="650177" y="5156461"/>
                  <a:pt x="438346" y="5156461"/>
                </a:cubicBezTo>
                <a:cubicBezTo>
                  <a:pt x="226516" y="5156461"/>
                  <a:pt x="49780" y="5006204"/>
                  <a:pt x="8906" y="4806457"/>
                </a:cubicBezTo>
                <a:lnTo>
                  <a:pt x="1426" y="4732256"/>
                </a:lnTo>
                <a:lnTo>
                  <a:pt x="0" y="4732256"/>
                </a:lnTo>
                <a:lnTo>
                  <a:pt x="0" y="4718116"/>
                </a:lnTo>
                <a:lnTo>
                  <a:pt x="0" y="4718115"/>
                </a:lnTo>
                <a:lnTo>
                  <a:pt x="0" y="4718115"/>
                </a:lnTo>
                <a:lnTo>
                  <a:pt x="0" y="438346"/>
                </a:lnTo>
                <a:lnTo>
                  <a:pt x="0" y="433633"/>
                </a:lnTo>
                <a:lnTo>
                  <a:pt x="475" y="433633"/>
                </a:lnTo>
                <a:lnTo>
                  <a:pt x="8906" y="350004"/>
                </a:lnTo>
                <a:cubicBezTo>
                  <a:pt x="49780" y="150257"/>
                  <a:pt x="226516" y="0"/>
                  <a:pt x="438346" y="0"/>
                </a:cubicBezTo>
                <a:close/>
              </a:path>
            </a:pathLst>
          </a:custGeom>
          <a:solidFill>
            <a:srgbClr val="131641"/>
          </a:solidFill>
          <a:ln>
            <a:gradFill>
              <a:gsLst>
                <a:gs pos="0">
                  <a:srgbClr val="C6469B"/>
                </a:gs>
                <a:gs pos="74000">
                  <a:srgbClr val="002060">
                    <a:alpha val="64000"/>
                  </a:srgbClr>
                </a:gs>
                <a:gs pos="100000">
                  <a:srgbClr val="4BE0E7">
                    <a:alpha val="29000"/>
                  </a:srgbClr>
                </a:gs>
              </a:gsLst>
              <a:lin ang="5400000" scaled="1"/>
            </a:gradFill>
          </a:ln>
          <a:effectLst>
            <a:outerShdw blurRad="50800" dist="38100" algn="l" rotWithShape="0">
              <a:schemeClr val="bg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8750" h="120650" prst="coolSlant"/>
            <a:bevelB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Graphic 10" descr="Illustrator with solid fill">
            <a:extLst>
              <a:ext uri="{FF2B5EF4-FFF2-40B4-BE49-F238E27FC236}">
                <a16:creationId xmlns:a16="http://schemas.microsoft.com/office/drawing/2014/main" id="{6CE1B69A-21F1-7535-47D2-187510923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982" y="832385"/>
            <a:ext cx="430861" cy="430861"/>
          </a:xfrm>
          <a:prstGeom prst="rect">
            <a:avLst/>
          </a:prstGeom>
        </p:spPr>
      </p:pic>
      <p:pic>
        <p:nvPicPr>
          <p:cNvPr id="16" name="Graphic 15" descr="Programmer female with solid fill">
            <a:extLst>
              <a:ext uri="{FF2B5EF4-FFF2-40B4-BE49-F238E27FC236}">
                <a16:creationId xmlns:a16="http://schemas.microsoft.com/office/drawing/2014/main" id="{C39E2C94-4E88-61EB-629B-6E2DC31970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416" y="4663470"/>
            <a:ext cx="405373" cy="405373"/>
          </a:xfrm>
          <a:prstGeom prst="rect">
            <a:avLst/>
          </a:prstGeom>
        </p:spPr>
      </p:pic>
      <p:pic>
        <p:nvPicPr>
          <p:cNvPr id="17" name="Graphic 16" descr="Cell Tower with solid fill">
            <a:extLst>
              <a:ext uri="{FF2B5EF4-FFF2-40B4-BE49-F238E27FC236}">
                <a16:creationId xmlns:a16="http://schemas.microsoft.com/office/drawing/2014/main" id="{E0ED8DB5-8A66-B7F1-5CCF-951735989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0306" y="3794536"/>
            <a:ext cx="364161" cy="364161"/>
          </a:xfrm>
          <a:prstGeom prst="rect">
            <a:avLst/>
          </a:prstGeom>
        </p:spPr>
      </p:pic>
      <p:pic>
        <p:nvPicPr>
          <p:cNvPr id="19" name="Graphic 18" descr="Fluorescent Light Blub with solid fill">
            <a:extLst>
              <a:ext uri="{FF2B5EF4-FFF2-40B4-BE49-F238E27FC236}">
                <a16:creationId xmlns:a16="http://schemas.microsoft.com/office/drawing/2014/main" id="{7D3CD83E-2313-FEB2-EF9D-80B8ECABB6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0611" y="2834322"/>
            <a:ext cx="426922" cy="426922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547A547F-210C-C89A-4FC0-18B968731B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9700" y="1882226"/>
            <a:ext cx="418804" cy="418804"/>
          </a:xfrm>
          <a:prstGeom prst="rect">
            <a:avLst/>
          </a:prstGeom>
        </p:spPr>
      </p:pic>
      <p:pic>
        <p:nvPicPr>
          <p:cNvPr id="21" name="Graphic 20" descr="Call center with solid fill">
            <a:extLst>
              <a:ext uri="{FF2B5EF4-FFF2-40B4-BE49-F238E27FC236}">
                <a16:creationId xmlns:a16="http://schemas.microsoft.com/office/drawing/2014/main" id="{8868FE73-B4D4-784C-458A-C27B6302E1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7952" y="5621835"/>
            <a:ext cx="444416" cy="444416"/>
          </a:xfrm>
          <a:prstGeom prst="rect">
            <a:avLst/>
          </a:prstGeom>
        </p:spPr>
      </p:pic>
      <p:grpSp>
        <p:nvGrpSpPr>
          <p:cNvPr id="18" name="Nhóm 17">
            <a:extLst>
              <a:ext uri="{FF2B5EF4-FFF2-40B4-BE49-F238E27FC236}">
                <a16:creationId xmlns:a16="http://schemas.microsoft.com/office/drawing/2014/main" id="{C05D30FC-3EB4-8D24-3556-625A7EFE98E9}"/>
              </a:ext>
            </a:extLst>
          </p:cNvPr>
          <p:cNvGrpSpPr/>
          <p:nvPr/>
        </p:nvGrpSpPr>
        <p:grpSpPr>
          <a:xfrm>
            <a:off x="7845893" y="3510707"/>
            <a:ext cx="1670141" cy="2617510"/>
            <a:chOff x="9020778" y="3522847"/>
            <a:chExt cx="1670141" cy="2617510"/>
          </a:xfrm>
        </p:grpSpPr>
        <p:sp>
          <p:nvSpPr>
            <p:cNvPr id="15" name="Hình chữ nhật: Góc Tròn 14">
              <a:extLst>
                <a:ext uri="{FF2B5EF4-FFF2-40B4-BE49-F238E27FC236}">
                  <a16:creationId xmlns:a16="http://schemas.microsoft.com/office/drawing/2014/main" id="{D071E42C-267D-EAFE-29F1-2D85F4706797}"/>
                </a:ext>
              </a:extLst>
            </p:cNvPr>
            <p:cNvSpPr/>
            <p:nvPr/>
          </p:nvSpPr>
          <p:spPr>
            <a:xfrm>
              <a:off x="9020778" y="3522847"/>
              <a:ext cx="1670141" cy="2617510"/>
            </a:xfrm>
            <a:prstGeom prst="round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Hình ảnh 13">
              <a:extLst>
                <a:ext uri="{FF2B5EF4-FFF2-40B4-BE49-F238E27FC236}">
                  <a16:creationId xmlns:a16="http://schemas.microsoft.com/office/drawing/2014/main" id="{14DA88A0-AC91-507F-70F1-AB0F30AC4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136610" y="3674847"/>
              <a:ext cx="1438476" cy="2353003"/>
            </a:xfrm>
            <a:prstGeom prst="rect">
              <a:avLst/>
            </a:prstGeom>
          </p:spPr>
        </p:pic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49B145DE-49F1-3E95-2770-EFB8D612D631}"/>
              </a:ext>
            </a:extLst>
          </p:cNvPr>
          <p:cNvSpPr txBox="1"/>
          <p:nvPr/>
        </p:nvSpPr>
        <p:spPr>
          <a:xfrm>
            <a:off x="-2684447" y="10470948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algn="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</a:rPr>
              <a:t>4.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Thuộc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tính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(attribute)</a:t>
            </a: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B654718F-1D46-0BD3-4141-0876BB4F3774}"/>
              </a:ext>
            </a:extLst>
          </p:cNvPr>
          <p:cNvGrpSpPr/>
          <p:nvPr/>
        </p:nvGrpSpPr>
        <p:grpSpPr>
          <a:xfrm>
            <a:off x="1991416" y="6558279"/>
            <a:ext cx="1884050" cy="2952757"/>
            <a:chOff x="1991416" y="6558279"/>
            <a:chExt cx="1884050" cy="2952757"/>
          </a:xfrm>
        </p:grpSpPr>
        <p:sp>
          <p:nvSpPr>
            <p:cNvPr id="26" name="Hình chữ nhật: Góc Tròn 25">
              <a:extLst>
                <a:ext uri="{FF2B5EF4-FFF2-40B4-BE49-F238E27FC236}">
                  <a16:creationId xmlns:a16="http://schemas.microsoft.com/office/drawing/2014/main" id="{084E19F0-859E-AFD0-DACA-E2BB7DAFCB8E}"/>
                </a:ext>
              </a:extLst>
            </p:cNvPr>
            <p:cNvSpPr/>
            <p:nvPr/>
          </p:nvSpPr>
          <p:spPr>
            <a:xfrm>
              <a:off x="1991416" y="6558279"/>
              <a:ext cx="1884050" cy="2952757"/>
            </a:xfrm>
            <a:prstGeom prst="round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6D30C9B8-2665-7D3D-7036-AD67551E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18094" y="6779815"/>
              <a:ext cx="1403885" cy="2399804"/>
            </a:xfrm>
            <a:prstGeom prst="rect">
              <a:avLst/>
            </a:prstGeom>
          </p:spPr>
        </p:pic>
      </p:grpSp>
      <p:sp>
        <p:nvSpPr>
          <p:cNvPr id="34" name="TextBox 11">
            <a:extLst>
              <a:ext uri="{FF2B5EF4-FFF2-40B4-BE49-F238E27FC236}">
                <a16:creationId xmlns:a16="http://schemas.microsoft.com/office/drawing/2014/main" id="{E9AAE25D-A23C-B740-B0D5-1E062A0E6ABE}"/>
              </a:ext>
            </a:extLst>
          </p:cNvPr>
          <p:cNvSpPr txBox="1"/>
          <p:nvPr/>
        </p:nvSpPr>
        <p:spPr>
          <a:xfrm>
            <a:off x="4920633" y="7289064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algn="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</a:rPr>
              <a:t>3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Đối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tượng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(object)</a:t>
            </a:r>
          </a:p>
        </p:txBody>
      </p: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392AC49F-5125-9333-2EA7-31923E6E07B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38524" y="10669213"/>
            <a:ext cx="4477375" cy="1543265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959B25CA-93F1-0FCB-9677-7A0EBF13F51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0306" y="13848827"/>
            <a:ext cx="4447379" cy="1535889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8E2449FD-604F-AE7A-3124-010676982D68}"/>
              </a:ext>
            </a:extLst>
          </p:cNvPr>
          <p:cNvSpPr txBox="1"/>
          <p:nvPr/>
        </p:nvSpPr>
        <p:spPr>
          <a:xfrm>
            <a:off x="3549439" y="13675484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algn="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</a:rPr>
              <a:t>5.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Phương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thức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(method)</a:t>
            </a:r>
          </a:p>
        </p:txBody>
      </p: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E61467BE-1057-9A95-CA34-B7D4E7BB3C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476" y="815823"/>
            <a:ext cx="2248095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9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D6B09-0C1E-34C2-5D88-7DF2C4CAAC2E}"/>
              </a:ext>
            </a:extLst>
          </p:cNvPr>
          <p:cNvSpPr/>
          <p:nvPr/>
        </p:nvSpPr>
        <p:spPr>
          <a:xfrm>
            <a:off x="-219919" y="-3444240"/>
            <a:ext cx="12639553" cy="16934625"/>
          </a:xfrm>
          <a:prstGeom prst="rect">
            <a:avLst/>
          </a:prstGeom>
          <a:solidFill>
            <a:srgbClr val="080925"/>
          </a:solidFill>
          <a:effectLst>
            <a:outerShdw blurRad="50800" dist="38100" algn="l" rotWithShape="0">
              <a:schemeClr val="bg1">
                <a:alpha val="35000"/>
              </a:schemeClr>
            </a:outerShdw>
            <a:reflection stA="45000" endPos="4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24">
            <a:extLst>
              <a:ext uri="{FF2B5EF4-FFF2-40B4-BE49-F238E27FC236}">
                <a16:creationId xmlns:a16="http://schemas.microsoft.com/office/drawing/2014/main" id="{B6058866-8D72-1473-04FA-E6BCF9007224}"/>
              </a:ext>
            </a:extLst>
          </p:cNvPr>
          <p:cNvSpPr/>
          <p:nvPr/>
        </p:nvSpPr>
        <p:spPr>
          <a:xfrm rot="5800228">
            <a:off x="-1493636" y="5097897"/>
            <a:ext cx="4450313" cy="4133228"/>
          </a:xfrm>
          <a:custGeom>
            <a:avLst/>
            <a:gdLst/>
            <a:ahLst/>
            <a:cxnLst/>
            <a:rect l="l" t="t" r="r" b="b"/>
            <a:pathLst>
              <a:path w="8860942" h="8229600">
                <a:moveTo>
                  <a:pt x="0" y="0"/>
                </a:moveTo>
                <a:lnTo>
                  <a:pt x="8860942" y="0"/>
                </a:lnTo>
                <a:lnTo>
                  <a:pt x="88609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08EA327-7641-4C11-0F25-189CD5640C65}"/>
              </a:ext>
            </a:extLst>
          </p:cNvPr>
          <p:cNvSpPr/>
          <p:nvPr/>
        </p:nvSpPr>
        <p:spPr>
          <a:xfrm>
            <a:off x="13726" y="9837057"/>
            <a:ext cx="12187096" cy="3653328"/>
          </a:xfrm>
          <a:custGeom>
            <a:avLst/>
            <a:gdLst/>
            <a:ahLst/>
            <a:cxnLst/>
            <a:rect l="l" t="t" r="r" b="b"/>
            <a:pathLst>
              <a:path w="21161664" h="5554937">
                <a:moveTo>
                  <a:pt x="0" y="0"/>
                </a:moveTo>
                <a:lnTo>
                  <a:pt x="21161664" y="0"/>
                </a:lnTo>
                <a:lnTo>
                  <a:pt x="21161664" y="5554936"/>
                </a:lnTo>
                <a:lnTo>
                  <a:pt x="0" y="55549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2EC43EAF-CA68-654F-0134-B8A333AC2977}"/>
              </a:ext>
            </a:extLst>
          </p:cNvPr>
          <p:cNvSpPr/>
          <p:nvPr/>
        </p:nvSpPr>
        <p:spPr>
          <a:xfrm rot="10800000">
            <a:off x="740113" y="2764036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b="-227614"/>
            </a:stretch>
          </a:blipFill>
        </p:spPr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053F2-0C41-5F29-2EBF-9B4A5F5E2102}"/>
              </a:ext>
            </a:extLst>
          </p:cNvPr>
          <p:cNvSpPr/>
          <p:nvPr/>
        </p:nvSpPr>
        <p:spPr>
          <a:xfrm>
            <a:off x="1247372" y="-3102193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b="-227614"/>
            </a:stretch>
          </a:blipFill>
        </p:spPr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984D14-FAC1-39F1-280E-7F578EF083AA}"/>
              </a:ext>
            </a:extLst>
          </p:cNvPr>
          <p:cNvCxnSpPr/>
          <p:nvPr/>
        </p:nvCxnSpPr>
        <p:spPr>
          <a:xfrm>
            <a:off x="1608052" y="-2576267"/>
            <a:ext cx="9897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5633B93-054B-E70E-A2B9-B58CCEC2CFC6}"/>
              </a:ext>
            </a:extLst>
          </p:cNvPr>
          <p:cNvSpPr txBox="1"/>
          <p:nvPr/>
        </p:nvSpPr>
        <p:spPr>
          <a:xfrm>
            <a:off x="1626584" y="-3116583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LẬP TRÌNH HƯỚNG ĐỐI TƯỢNG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EF5B7631-CB37-DDCD-7170-41DE7A77D2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77090" y="-1965414"/>
            <a:ext cx="1161593" cy="1366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22347C-011D-202A-79B5-763D6ABD3B15}"/>
              </a:ext>
            </a:extLst>
          </p:cNvPr>
          <p:cNvSpPr txBox="1"/>
          <p:nvPr/>
        </p:nvSpPr>
        <p:spPr>
          <a:xfrm>
            <a:off x="2329750" y="-2108309"/>
            <a:ext cx="779909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pháp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lập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chú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trọng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vào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mô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hình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thế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trình</a:t>
            </a:r>
            <a:endParaRPr lang="en-US" dirty="0">
              <a:solidFill>
                <a:schemeClr val="bg1"/>
              </a:solidFill>
              <a:latin typeface="Calibri 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 "/>
              </a:rPr>
              <a:t>Tất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cả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mọi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thứ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OOP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đều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mềm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coi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như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thế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bao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gồm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với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nhau</a:t>
            </a:r>
            <a:endParaRPr lang="en-US" dirty="0">
              <a:solidFill>
                <a:schemeClr val="bg1"/>
              </a:solidFill>
              <a:latin typeface="Calibri 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 "/>
              </a:rPr>
              <a:t>Ví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dụ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: C++, C#, Java,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Javascript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, PHP,…..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F763E-D307-079B-8A1F-B358C7892286}"/>
              </a:ext>
            </a:extLst>
          </p:cNvPr>
          <p:cNvSpPr txBox="1"/>
          <p:nvPr/>
        </p:nvSpPr>
        <p:spPr>
          <a:xfrm>
            <a:off x="1608052" y="-2439718"/>
            <a:ext cx="687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1.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Lập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trình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hướng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đối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tượng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(Object oriented programming)</a:t>
            </a:r>
            <a:endParaRPr lang="vi-VN" sz="1800" b="1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2605-9C24-F2C1-8DBC-1419C07ABA59}"/>
              </a:ext>
            </a:extLst>
          </p:cNvPr>
          <p:cNvSpPr txBox="1"/>
          <p:nvPr/>
        </p:nvSpPr>
        <p:spPr>
          <a:xfrm>
            <a:off x="1450767" y="286584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Lớp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(class)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12791-EE22-6673-30EB-CE10E8BE5AAC}"/>
              </a:ext>
            </a:extLst>
          </p:cNvPr>
          <p:cNvSpPr txBox="1"/>
          <p:nvPr/>
        </p:nvSpPr>
        <p:spPr>
          <a:xfrm>
            <a:off x="-3380292" y="5397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248677-7695-1585-8F34-D91E621073DE}"/>
              </a:ext>
            </a:extLst>
          </p:cNvPr>
          <p:cNvSpPr txBox="1"/>
          <p:nvPr/>
        </p:nvSpPr>
        <p:spPr>
          <a:xfrm>
            <a:off x="5701253" y="10984837"/>
            <a:ext cx="5182316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qua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sự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hoạt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hay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chúng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C107F8-A929-9640-FF6D-7E540DE9804C}"/>
              </a:ext>
            </a:extLst>
          </p:cNvPr>
          <p:cNvSpPr txBox="1"/>
          <p:nvPr/>
        </p:nvSpPr>
        <p:spPr>
          <a:xfrm>
            <a:off x="1522399" y="7815736"/>
            <a:ext cx="4520569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qua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cụ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7A1FE6-5904-EA20-CC3F-9722ADE994A4}"/>
              </a:ext>
            </a:extLst>
          </p:cNvPr>
          <p:cNvSpPr txBox="1"/>
          <p:nvPr/>
        </p:nvSpPr>
        <p:spPr>
          <a:xfrm>
            <a:off x="5701253" y="4451375"/>
            <a:ext cx="5607143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cụ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hay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hành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vi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riêng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nhằm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khác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3BD42B-44DA-7592-AD24-6EB0E62A8A59}"/>
              </a:ext>
            </a:extLst>
          </p:cNvPr>
          <p:cNvSpPr txBox="1"/>
          <p:nvPr/>
        </p:nvSpPr>
        <p:spPr>
          <a:xfrm>
            <a:off x="2406081" y="918355"/>
            <a:ext cx="4499073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khái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niệm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loại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hành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vi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quan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nhau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EDF2BF-6A88-D1E5-96E5-84133F30ADF6}"/>
              </a:ext>
            </a:extLst>
          </p:cNvPr>
          <p:cNvCxnSpPr/>
          <p:nvPr/>
        </p:nvCxnSpPr>
        <p:spPr>
          <a:xfrm>
            <a:off x="5448957" y="2237353"/>
            <a:ext cx="1316634" cy="1830192"/>
          </a:xfrm>
          <a:prstGeom prst="straightConnector1">
            <a:avLst/>
          </a:prstGeom>
          <a:ln w="3492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AABED9-4FF7-D4B2-7130-A0C0ADCE193B}"/>
              </a:ext>
            </a:extLst>
          </p:cNvPr>
          <p:cNvCxnSpPr>
            <a:cxnSpLocks/>
          </p:cNvCxnSpPr>
          <p:nvPr/>
        </p:nvCxnSpPr>
        <p:spPr>
          <a:xfrm flipH="1">
            <a:off x="5434474" y="5859091"/>
            <a:ext cx="1140762" cy="1503649"/>
          </a:xfrm>
          <a:prstGeom prst="straightConnector1">
            <a:avLst/>
          </a:prstGeom>
          <a:ln w="3492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9FECB3-D320-60BC-DC3B-9F11D8143AE4}"/>
              </a:ext>
            </a:extLst>
          </p:cNvPr>
          <p:cNvCxnSpPr>
            <a:cxnSpLocks/>
          </p:cNvCxnSpPr>
          <p:nvPr/>
        </p:nvCxnSpPr>
        <p:spPr>
          <a:xfrm>
            <a:off x="4626944" y="9053461"/>
            <a:ext cx="1236355" cy="1404358"/>
          </a:xfrm>
          <a:prstGeom prst="straightConnector1">
            <a:avLst/>
          </a:prstGeom>
          <a:ln w="3492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4">
            <a:extLst>
              <a:ext uri="{FF2B5EF4-FFF2-40B4-BE49-F238E27FC236}">
                <a16:creationId xmlns:a16="http://schemas.microsoft.com/office/drawing/2014/main" id="{25A16035-2CD2-4387-0E98-0EE882BB4752}"/>
              </a:ext>
            </a:extLst>
          </p:cNvPr>
          <p:cNvSpPr/>
          <p:nvPr/>
        </p:nvSpPr>
        <p:spPr>
          <a:xfrm>
            <a:off x="11138876" y="3931132"/>
            <a:ext cx="2752930" cy="2573990"/>
          </a:xfrm>
          <a:custGeom>
            <a:avLst/>
            <a:gdLst/>
            <a:ahLst/>
            <a:cxnLst/>
            <a:rect l="l" t="t" r="r" b="b"/>
            <a:pathLst>
              <a:path w="2752930" h="2573990">
                <a:moveTo>
                  <a:pt x="0" y="0"/>
                </a:moveTo>
                <a:lnTo>
                  <a:pt x="2752930" y="0"/>
                </a:lnTo>
                <a:lnTo>
                  <a:pt x="2752930" y="2573990"/>
                </a:lnTo>
                <a:lnTo>
                  <a:pt x="0" y="257399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6000"/>
            </a:blip>
            <a:srcRect/>
            <a:stretch>
              <a:fillRect/>
            </a:stretch>
          </a:blipFill>
        </p:spPr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1C0B0D53-77FD-637C-1E1B-BC9F21B5AFA8}"/>
              </a:ext>
            </a:extLst>
          </p:cNvPr>
          <p:cNvGrpSpPr/>
          <p:nvPr/>
        </p:nvGrpSpPr>
        <p:grpSpPr>
          <a:xfrm>
            <a:off x="424390" y="362459"/>
            <a:ext cx="866874" cy="5894349"/>
            <a:chOff x="424390" y="362459"/>
            <a:chExt cx="866874" cy="589434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F29DFC6-2084-F738-19D6-F3C2E86BA026}"/>
                </a:ext>
              </a:extLst>
            </p:cNvPr>
            <p:cNvSpPr/>
            <p:nvPr/>
          </p:nvSpPr>
          <p:spPr>
            <a:xfrm>
              <a:off x="424390" y="362459"/>
              <a:ext cx="866874" cy="5894349"/>
            </a:xfrm>
            <a:custGeom>
              <a:avLst/>
              <a:gdLst>
                <a:gd name="connsiteX0" fmla="*/ 438346 w 876692"/>
                <a:gd name="connsiteY0" fmla="*/ 0 h 5156461"/>
                <a:gd name="connsiteX1" fmla="*/ 867786 w 876692"/>
                <a:gd name="connsiteY1" fmla="*/ 350004 h 5156461"/>
                <a:gd name="connsiteX2" fmla="*/ 876217 w 876692"/>
                <a:gd name="connsiteY2" fmla="*/ 433633 h 5156461"/>
                <a:gd name="connsiteX3" fmla="*/ 876692 w 876692"/>
                <a:gd name="connsiteY3" fmla="*/ 433633 h 5156461"/>
                <a:gd name="connsiteX4" fmla="*/ 876692 w 876692"/>
                <a:gd name="connsiteY4" fmla="*/ 438346 h 5156461"/>
                <a:gd name="connsiteX5" fmla="*/ 876692 w 876692"/>
                <a:gd name="connsiteY5" fmla="*/ 4718115 h 5156461"/>
                <a:gd name="connsiteX6" fmla="*/ 876692 w 876692"/>
                <a:gd name="connsiteY6" fmla="*/ 4732256 h 5156461"/>
                <a:gd name="connsiteX7" fmla="*/ 875267 w 876692"/>
                <a:gd name="connsiteY7" fmla="*/ 4732256 h 5156461"/>
                <a:gd name="connsiteX8" fmla="*/ 867786 w 876692"/>
                <a:gd name="connsiteY8" fmla="*/ 4806457 h 5156461"/>
                <a:gd name="connsiteX9" fmla="*/ 438346 w 876692"/>
                <a:gd name="connsiteY9" fmla="*/ 5156461 h 5156461"/>
                <a:gd name="connsiteX10" fmla="*/ 8906 w 876692"/>
                <a:gd name="connsiteY10" fmla="*/ 4806457 h 5156461"/>
                <a:gd name="connsiteX11" fmla="*/ 1426 w 876692"/>
                <a:gd name="connsiteY11" fmla="*/ 4732256 h 5156461"/>
                <a:gd name="connsiteX12" fmla="*/ 0 w 876692"/>
                <a:gd name="connsiteY12" fmla="*/ 4732256 h 5156461"/>
                <a:gd name="connsiteX13" fmla="*/ 0 w 876692"/>
                <a:gd name="connsiteY13" fmla="*/ 4718116 h 5156461"/>
                <a:gd name="connsiteX14" fmla="*/ 0 w 876692"/>
                <a:gd name="connsiteY14" fmla="*/ 4718115 h 5156461"/>
                <a:gd name="connsiteX15" fmla="*/ 0 w 876692"/>
                <a:gd name="connsiteY15" fmla="*/ 4718115 h 5156461"/>
                <a:gd name="connsiteX16" fmla="*/ 0 w 876692"/>
                <a:gd name="connsiteY16" fmla="*/ 438346 h 5156461"/>
                <a:gd name="connsiteX17" fmla="*/ 0 w 876692"/>
                <a:gd name="connsiteY17" fmla="*/ 433633 h 5156461"/>
                <a:gd name="connsiteX18" fmla="*/ 475 w 876692"/>
                <a:gd name="connsiteY18" fmla="*/ 433633 h 5156461"/>
                <a:gd name="connsiteX19" fmla="*/ 8906 w 876692"/>
                <a:gd name="connsiteY19" fmla="*/ 350004 h 5156461"/>
                <a:gd name="connsiteX20" fmla="*/ 438346 w 876692"/>
                <a:gd name="connsiteY20" fmla="*/ 0 h 5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6692" h="5156461">
                  <a:moveTo>
                    <a:pt x="438346" y="0"/>
                  </a:moveTo>
                  <a:cubicBezTo>
                    <a:pt x="650177" y="0"/>
                    <a:pt x="826912" y="150257"/>
                    <a:pt x="867786" y="350004"/>
                  </a:cubicBezTo>
                  <a:lnTo>
                    <a:pt x="876217" y="433633"/>
                  </a:lnTo>
                  <a:lnTo>
                    <a:pt x="876692" y="433633"/>
                  </a:lnTo>
                  <a:lnTo>
                    <a:pt x="876692" y="438346"/>
                  </a:lnTo>
                  <a:lnTo>
                    <a:pt x="876692" y="4718115"/>
                  </a:lnTo>
                  <a:lnTo>
                    <a:pt x="876692" y="4732256"/>
                  </a:lnTo>
                  <a:lnTo>
                    <a:pt x="875267" y="4732256"/>
                  </a:lnTo>
                  <a:lnTo>
                    <a:pt x="867786" y="4806457"/>
                  </a:lnTo>
                  <a:cubicBezTo>
                    <a:pt x="826912" y="5006204"/>
                    <a:pt x="650177" y="5156461"/>
                    <a:pt x="438346" y="5156461"/>
                  </a:cubicBezTo>
                  <a:cubicBezTo>
                    <a:pt x="226516" y="5156461"/>
                    <a:pt x="49780" y="5006204"/>
                    <a:pt x="8906" y="4806457"/>
                  </a:cubicBezTo>
                  <a:lnTo>
                    <a:pt x="1426" y="4732256"/>
                  </a:lnTo>
                  <a:lnTo>
                    <a:pt x="0" y="4732256"/>
                  </a:lnTo>
                  <a:lnTo>
                    <a:pt x="0" y="4718116"/>
                  </a:lnTo>
                  <a:lnTo>
                    <a:pt x="0" y="4718115"/>
                  </a:lnTo>
                  <a:lnTo>
                    <a:pt x="0" y="4718115"/>
                  </a:lnTo>
                  <a:lnTo>
                    <a:pt x="0" y="438346"/>
                  </a:lnTo>
                  <a:lnTo>
                    <a:pt x="0" y="433633"/>
                  </a:lnTo>
                  <a:lnTo>
                    <a:pt x="475" y="433633"/>
                  </a:lnTo>
                  <a:lnTo>
                    <a:pt x="8906" y="350004"/>
                  </a:lnTo>
                  <a:cubicBezTo>
                    <a:pt x="49780" y="150257"/>
                    <a:pt x="226516" y="0"/>
                    <a:pt x="438346" y="0"/>
                  </a:cubicBezTo>
                  <a:close/>
                </a:path>
              </a:pathLst>
            </a:custGeom>
            <a:solidFill>
              <a:srgbClr val="131641"/>
            </a:solidFill>
            <a:ln>
              <a:gradFill>
                <a:gsLst>
                  <a:gs pos="0">
                    <a:srgbClr val="C6469B"/>
                  </a:gs>
                  <a:gs pos="74000">
                    <a:srgbClr val="002060">
                      <a:alpha val="64000"/>
                    </a:srgbClr>
                  </a:gs>
                  <a:gs pos="100000">
                    <a:srgbClr val="4BE0E7">
                      <a:alpha val="29000"/>
                    </a:srgbClr>
                  </a:gs>
                </a:gsLst>
                <a:lin ang="5400000" scaled="1"/>
              </a:gradFill>
            </a:ln>
            <a:effectLst>
              <a:outerShdw blurRad="50800" dist="38100" algn="l" rotWithShape="0">
                <a:schemeClr val="bg1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58750" h="120650" prst="coolSlant"/>
              <a:bevelB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1" name="Graphic 10" descr="Illustrator with solid fill">
              <a:extLst>
                <a:ext uri="{FF2B5EF4-FFF2-40B4-BE49-F238E27FC236}">
                  <a16:creationId xmlns:a16="http://schemas.microsoft.com/office/drawing/2014/main" id="{6CE1B69A-21F1-7535-47D2-187510923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346" y="699544"/>
              <a:ext cx="430861" cy="430861"/>
            </a:xfrm>
            <a:prstGeom prst="rect">
              <a:avLst/>
            </a:prstGeom>
          </p:spPr>
        </p:pic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C39E2C94-4E88-61EB-629B-6E2DC319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5780" y="4530629"/>
              <a:ext cx="405373" cy="405373"/>
            </a:xfrm>
            <a:prstGeom prst="rect">
              <a:avLst/>
            </a:prstGeom>
          </p:spPr>
        </p:pic>
        <p:pic>
          <p:nvPicPr>
            <p:cNvPr id="17" name="Graphic 16" descr="Cell Tower with solid fill">
              <a:extLst>
                <a:ext uri="{FF2B5EF4-FFF2-40B4-BE49-F238E27FC236}">
                  <a16:creationId xmlns:a16="http://schemas.microsoft.com/office/drawing/2014/main" id="{E0ED8DB5-8A66-B7F1-5CCF-95173598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9670" y="3661695"/>
              <a:ext cx="364161" cy="364161"/>
            </a:xfrm>
            <a:prstGeom prst="rect">
              <a:avLst/>
            </a:prstGeom>
          </p:spPr>
        </p:pic>
        <p:pic>
          <p:nvPicPr>
            <p:cNvPr id="19" name="Graphic 18" descr="Fluorescent Light Blub with solid fill">
              <a:extLst>
                <a:ext uri="{FF2B5EF4-FFF2-40B4-BE49-F238E27FC236}">
                  <a16:creationId xmlns:a16="http://schemas.microsoft.com/office/drawing/2014/main" id="{7D3CD83E-2313-FEB2-EF9D-80B8ECABB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9975" y="2701481"/>
              <a:ext cx="426922" cy="426922"/>
            </a:xfrm>
            <a:prstGeom prst="rect">
              <a:avLst/>
            </a:prstGeom>
          </p:spPr>
        </p:pic>
        <p:pic>
          <p:nvPicPr>
            <p:cNvPr id="20" name="Graphic 19" descr="Wireless with solid fill">
              <a:extLst>
                <a:ext uri="{FF2B5EF4-FFF2-40B4-BE49-F238E27FC236}">
                  <a16:creationId xmlns:a16="http://schemas.microsoft.com/office/drawing/2014/main" id="{547A547F-210C-C89A-4FC0-18B96873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9064" y="1749385"/>
              <a:ext cx="418804" cy="418804"/>
            </a:xfrm>
            <a:prstGeom prst="rect">
              <a:avLst/>
            </a:prstGeom>
          </p:spPr>
        </p:pic>
        <p:pic>
          <p:nvPicPr>
            <p:cNvPr id="21" name="Graphic 20" descr="Call center with solid fill">
              <a:extLst>
                <a:ext uri="{FF2B5EF4-FFF2-40B4-BE49-F238E27FC236}">
                  <a16:creationId xmlns:a16="http://schemas.microsoft.com/office/drawing/2014/main" id="{8868FE73-B4D4-784C-458A-C27B6302E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7316" y="5488994"/>
              <a:ext cx="444416" cy="444416"/>
            </a:xfrm>
            <a:prstGeom prst="rect">
              <a:avLst/>
            </a:prstGeom>
          </p:spPr>
        </p:pic>
      </p:grp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C05D30FC-3EB4-8D24-3556-625A7EFE98E9}"/>
              </a:ext>
            </a:extLst>
          </p:cNvPr>
          <p:cNvGrpSpPr/>
          <p:nvPr/>
        </p:nvGrpSpPr>
        <p:grpSpPr>
          <a:xfrm>
            <a:off x="7875551" y="240951"/>
            <a:ext cx="1670141" cy="2617510"/>
            <a:chOff x="9020778" y="3522847"/>
            <a:chExt cx="1670141" cy="2617510"/>
          </a:xfrm>
        </p:grpSpPr>
        <p:sp>
          <p:nvSpPr>
            <p:cNvPr id="15" name="Hình chữ nhật: Góc Tròn 14">
              <a:extLst>
                <a:ext uri="{FF2B5EF4-FFF2-40B4-BE49-F238E27FC236}">
                  <a16:creationId xmlns:a16="http://schemas.microsoft.com/office/drawing/2014/main" id="{D071E42C-267D-EAFE-29F1-2D85F4706797}"/>
                </a:ext>
              </a:extLst>
            </p:cNvPr>
            <p:cNvSpPr/>
            <p:nvPr/>
          </p:nvSpPr>
          <p:spPr>
            <a:xfrm>
              <a:off x="9020778" y="3522847"/>
              <a:ext cx="1670141" cy="2617510"/>
            </a:xfrm>
            <a:prstGeom prst="round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Hình ảnh 13">
              <a:extLst>
                <a:ext uri="{FF2B5EF4-FFF2-40B4-BE49-F238E27FC236}">
                  <a16:creationId xmlns:a16="http://schemas.microsoft.com/office/drawing/2014/main" id="{14DA88A0-AC91-507F-70F1-AB0F30AC4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136610" y="3674847"/>
              <a:ext cx="1438476" cy="2353003"/>
            </a:xfrm>
            <a:prstGeom prst="rect">
              <a:avLst/>
            </a:prstGeom>
          </p:spPr>
        </p:pic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49B145DE-49F1-3E95-2770-EFB8D612D631}"/>
              </a:ext>
            </a:extLst>
          </p:cNvPr>
          <p:cNvSpPr txBox="1"/>
          <p:nvPr/>
        </p:nvSpPr>
        <p:spPr>
          <a:xfrm>
            <a:off x="-2654789" y="7201192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algn="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</a:rPr>
              <a:t>4.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Thuộc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tính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(attribute)</a:t>
            </a: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B654718F-1D46-0BD3-4141-0876BB4F3774}"/>
              </a:ext>
            </a:extLst>
          </p:cNvPr>
          <p:cNvGrpSpPr/>
          <p:nvPr/>
        </p:nvGrpSpPr>
        <p:grpSpPr>
          <a:xfrm>
            <a:off x="2021074" y="3288523"/>
            <a:ext cx="1884050" cy="2952757"/>
            <a:chOff x="1991416" y="6558279"/>
            <a:chExt cx="1884050" cy="2952757"/>
          </a:xfrm>
        </p:grpSpPr>
        <p:sp>
          <p:nvSpPr>
            <p:cNvPr id="26" name="Hình chữ nhật: Góc Tròn 25">
              <a:extLst>
                <a:ext uri="{FF2B5EF4-FFF2-40B4-BE49-F238E27FC236}">
                  <a16:creationId xmlns:a16="http://schemas.microsoft.com/office/drawing/2014/main" id="{084E19F0-859E-AFD0-DACA-E2BB7DAFCB8E}"/>
                </a:ext>
              </a:extLst>
            </p:cNvPr>
            <p:cNvSpPr/>
            <p:nvPr/>
          </p:nvSpPr>
          <p:spPr>
            <a:xfrm>
              <a:off x="1991416" y="6558279"/>
              <a:ext cx="1884050" cy="2952757"/>
            </a:xfrm>
            <a:prstGeom prst="round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6D30C9B8-2665-7D3D-7036-AD67551E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218094" y="6779815"/>
              <a:ext cx="1403885" cy="2399804"/>
            </a:xfrm>
            <a:prstGeom prst="rect">
              <a:avLst/>
            </a:prstGeom>
          </p:spPr>
        </p:pic>
      </p:grpSp>
      <p:sp>
        <p:nvSpPr>
          <p:cNvPr id="34" name="TextBox 11">
            <a:extLst>
              <a:ext uri="{FF2B5EF4-FFF2-40B4-BE49-F238E27FC236}">
                <a16:creationId xmlns:a16="http://schemas.microsoft.com/office/drawing/2014/main" id="{E9AAE25D-A23C-B740-B0D5-1E062A0E6ABE}"/>
              </a:ext>
            </a:extLst>
          </p:cNvPr>
          <p:cNvSpPr txBox="1"/>
          <p:nvPr/>
        </p:nvSpPr>
        <p:spPr>
          <a:xfrm>
            <a:off x="4950291" y="4019308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algn="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</a:rPr>
              <a:t>3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Đối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tượng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(object)</a:t>
            </a:r>
          </a:p>
        </p:txBody>
      </p: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392AC49F-5125-9333-2EA7-31923E6E07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68182" y="7399457"/>
            <a:ext cx="4477375" cy="1543265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959B25CA-93F1-0FCB-9677-7A0EBF13F5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9964" y="10579071"/>
            <a:ext cx="4447379" cy="1535889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8E2449FD-604F-AE7A-3124-010676982D68}"/>
              </a:ext>
            </a:extLst>
          </p:cNvPr>
          <p:cNvSpPr txBox="1"/>
          <p:nvPr/>
        </p:nvSpPr>
        <p:spPr>
          <a:xfrm>
            <a:off x="3579097" y="10405728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algn="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</a:rPr>
              <a:t>5.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Phương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thức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(method)</a:t>
            </a:r>
          </a:p>
        </p:txBody>
      </p:sp>
    </p:spTree>
    <p:extLst>
      <p:ext uri="{BB962C8B-B14F-4D97-AF65-F5344CB8AC3E}">
        <p14:creationId xmlns:p14="http://schemas.microsoft.com/office/powerpoint/2010/main" val="104787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D6B09-0C1E-34C2-5D88-7DF2C4CAAC2E}"/>
              </a:ext>
            </a:extLst>
          </p:cNvPr>
          <p:cNvSpPr/>
          <p:nvPr/>
        </p:nvSpPr>
        <p:spPr>
          <a:xfrm>
            <a:off x="-173619" y="-9188547"/>
            <a:ext cx="12546956" cy="17279251"/>
          </a:xfrm>
          <a:prstGeom prst="rect">
            <a:avLst/>
          </a:prstGeom>
          <a:solidFill>
            <a:srgbClr val="080925"/>
          </a:solidFill>
          <a:effectLst>
            <a:outerShdw blurRad="50800" dist="38100" algn="l" rotWithShape="0">
              <a:schemeClr val="bg1">
                <a:alpha val="35000"/>
              </a:schemeClr>
            </a:outerShdw>
            <a:reflection stA="45000" endPos="4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24">
            <a:extLst>
              <a:ext uri="{FF2B5EF4-FFF2-40B4-BE49-F238E27FC236}">
                <a16:creationId xmlns:a16="http://schemas.microsoft.com/office/drawing/2014/main" id="{B6058866-8D72-1473-04FA-E6BCF9007224}"/>
              </a:ext>
            </a:extLst>
          </p:cNvPr>
          <p:cNvSpPr/>
          <p:nvPr/>
        </p:nvSpPr>
        <p:spPr>
          <a:xfrm rot="5800228">
            <a:off x="-1502458" y="-646410"/>
            <a:ext cx="4450313" cy="4133228"/>
          </a:xfrm>
          <a:custGeom>
            <a:avLst/>
            <a:gdLst/>
            <a:ahLst/>
            <a:cxnLst/>
            <a:rect l="l" t="t" r="r" b="b"/>
            <a:pathLst>
              <a:path w="8860942" h="8229600">
                <a:moveTo>
                  <a:pt x="0" y="0"/>
                </a:moveTo>
                <a:lnTo>
                  <a:pt x="8860942" y="0"/>
                </a:lnTo>
                <a:lnTo>
                  <a:pt x="88609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08EA327-7641-4C11-0F25-189CD5640C65}"/>
              </a:ext>
            </a:extLst>
          </p:cNvPr>
          <p:cNvSpPr/>
          <p:nvPr/>
        </p:nvSpPr>
        <p:spPr>
          <a:xfrm>
            <a:off x="4904" y="4092750"/>
            <a:ext cx="12187096" cy="3653328"/>
          </a:xfrm>
          <a:custGeom>
            <a:avLst/>
            <a:gdLst/>
            <a:ahLst/>
            <a:cxnLst/>
            <a:rect l="l" t="t" r="r" b="b"/>
            <a:pathLst>
              <a:path w="21161664" h="5554937">
                <a:moveTo>
                  <a:pt x="0" y="0"/>
                </a:moveTo>
                <a:lnTo>
                  <a:pt x="21161664" y="0"/>
                </a:lnTo>
                <a:lnTo>
                  <a:pt x="21161664" y="5554936"/>
                </a:lnTo>
                <a:lnTo>
                  <a:pt x="0" y="55549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2EC43EAF-CA68-654F-0134-B8A333AC2977}"/>
              </a:ext>
            </a:extLst>
          </p:cNvPr>
          <p:cNvSpPr/>
          <p:nvPr/>
        </p:nvSpPr>
        <p:spPr>
          <a:xfrm rot="10800000">
            <a:off x="731291" y="-2980271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b="-227614"/>
            </a:stretch>
          </a:blipFill>
        </p:spPr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053F2-0C41-5F29-2EBF-9B4A5F5E2102}"/>
              </a:ext>
            </a:extLst>
          </p:cNvPr>
          <p:cNvSpPr/>
          <p:nvPr/>
        </p:nvSpPr>
        <p:spPr>
          <a:xfrm>
            <a:off x="1238550" y="-8846500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b="-227614"/>
            </a:stretch>
          </a:blipFill>
        </p:spPr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984D14-FAC1-39F1-280E-7F578EF083AA}"/>
              </a:ext>
            </a:extLst>
          </p:cNvPr>
          <p:cNvCxnSpPr/>
          <p:nvPr/>
        </p:nvCxnSpPr>
        <p:spPr>
          <a:xfrm>
            <a:off x="1599230" y="-8320574"/>
            <a:ext cx="9897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5633B93-054B-E70E-A2B9-B58CCEC2CFC6}"/>
              </a:ext>
            </a:extLst>
          </p:cNvPr>
          <p:cNvSpPr txBox="1"/>
          <p:nvPr/>
        </p:nvSpPr>
        <p:spPr>
          <a:xfrm>
            <a:off x="1617762" y="-8860890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LẬP TRÌNH HƯỚNG ĐỐI TƯỢNG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EF5B7631-CB37-DDCD-7170-41DE7A77D2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68268" y="-7709721"/>
            <a:ext cx="1161593" cy="1366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22347C-011D-202A-79B5-763D6ABD3B15}"/>
              </a:ext>
            </a:extLst>
          </p:cNvPr>
          <p:cNvSpPr txBox="1"/>
          <p:nvPr/>
        </p:nvSpPr>
        <p:spPr>
          <a:xfrm>
            <a:off x="2320928" y="-7852616"/>
            <a:ext cx="779909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pháp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lập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chú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trọng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vào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mô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hình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thế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trình</a:t>
            </a:r>
            <a:endParaRPr lang="en-US" dirty="0">
              <a:solidFill>
                <a:schemeClr val="bg1"/>
              </a:solidFill>
              <a:latin typeface="Calibri 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 "/>
              </a:rPr>
              <a:t>Tất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cả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mọi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thứ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OOP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đều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chương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mềm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coi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như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thế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bao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gồm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tác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với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nhau</a:t>
            </a:r>
            <a:endParaRPr lang="en-US" dirty="0">
              <a:solidFill>
                <a:schemeClr val="bg1"/>
              </a:solidFill>
              <a:latin typeface="Calibri 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alibri "/>
              </a:rPr>
              <a:t>Ví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dụ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 : C++, C#, Java, </a:t>
            </a:r>
            <a:r>
              <a:rPr lang="en-US" dirty="0" err="1">
                <a:solidFill>
                  <a:schemeClr val="bg1"/>
                </a:solidFill>
                <a:latin typeface="Calibri "/>
              </a:rPr>
              <a:t>Javascript</a:t>
            </a:r>
            <a:r>
              <a:rPr lang="en-US" dirty="0">
                <a:solidFill>
                  <a:schemeClr val="bg1"/>
                </a:solidFill>
                <a:latin typeface="Calibri "/>
              </a:rPr>
              <a:t>, PHP,…..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F763E-D307-079B-8A1F-B358C7892286}"/>
              </a:ext>
            </a:extLst>
          </p:cNvPr>
          <p:cNvSpPr txBox="1"/>
          <p:nvPr/>
        </p:nvSpPr>
        <p:spPr>
          <a:xfrm>
            <a:off x="1599230" y="-8184025"/>
            <a:ext cx="687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1.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Lập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trình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hướng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đối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u="none" strike="noStrike" dirty="0" err="1">
                <a:solidFill>
                  <a:schemeClr val="bg1"/>
                </a:solidFill>
                <a:effectLst/>
              </a:rPr>
              <a:t>tượng</a:t>
            </a:r>
            <a:r>
              <a:rPr lang="en-US" sz="1800" b="1" u="none" strike="noStrike" dirty="0">
                <a:solidFill>
                  <a:schemeClr val="bg1"/>
                </a:solidFill>
                <a:effectLst/>
              </a:rPr>
              <a:t> (Object oriented programming)</a:t>
            </a:r>
            <a:endParaRPr lang="vi-VN" sz="1800" b="1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92605-9C24-F2C1-8DBC-1419C07ABA59}"/>
              </a:ext>
            </a:extLst>
          </p:cNvPr>
          <p:cNvSpPr txBox="1"/>
          <p:nvPr/>
        </p:nvSpPr>
        <p:spPr>
          <a:xfrm>
            <a:off x="1441945" y="-5457723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Lớp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(class)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12791-EE22-6673-30EB-CE10E8BE5AAC}"/>
              </a:ext>
            </a:extLst>
          </p:cNvPr>
          <p:cNvSpPr txBox="1"/>
          <p:nvPr/>
        </p:nvSpPr>
        <p:spPr>
          <a:xfrm>
            <a:off x="-3389114" y="-346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248677-7695-1585-8F34-D91E621073DE}"/>
              </a:ext>
            </a:extLst>
          </p:cNvPr>
          <p:cNvSpPr txBox="1"/>
          <p:nvPr/>
        </p:nvSpPr>
        <p:spPr>
          <a:xfrm>
            <a:off x="6521265" y="5313462"/>
            <a:ext cx="5182316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qua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sự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hoạt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hay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chúng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C107F8-A929-9640-FF6D-7E540DE9804C}"/>
              </a:ext>
            </a:extLst>
          </p:cNvPr>
          <p:cNvSpPr txBox="1"/>
          <p:nvPr/>
        </p:nvSpPr>
        <p:spPr>
          <a:xfrm>
            <a:off x="1922257" y="2095667"/>
            <a:ext cx="4520569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qua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cụ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7A1FE6-5904-EA20-CC3F-9722ADE994A4}"/>
              </a:ext>
            </a:extLst>
          </p:cNvPr>
          <p:cNvSpPr txBox="1"/>
          <p:nvPr/>
        </p:nvSpPr>
        <p:spPr>
          <a:xfrm>
            <a:off x="5692431" y="-1292932"/>
            <a:ext cx="5607143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cụ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lớp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hay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hành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vi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riêng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nhằm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biệt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khác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3BD42B-44DA-7592-AD24-6EB0E62A8A59}"/>
              </a:ext>
            </a:extLst>
          </p:cNvPr>
          <p:cNvSpPr txBox="1"/>
          <p:nvPr/>
        </p:nvSpPr>
        <p:spPr>
          <a:xfrm>
            <a:off x="2397259" y="-4825952"/>
            <a:ext cx="4499073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khái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niệm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loại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hành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vi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mối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quan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thường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nhau</a:t>
            </a:r>
            <a:endParaRPr lang="en-US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EDF2BF-6A88-D1E5-96E5-84133F30ADF6}"/>
              </a:ext>
            </a:extLst>
          </p:cNvPr>
          <p:cNvCxnSpPr/>
          <p:nvPr/>
        </p:nvCxnSpPr>
        <p:spPr>
          <a:xfrm>
            <a:off x="5440135" y="-3506954"/>
            <a:ext cx="1316634" cy="1830192"/>
          </a:xfrm>
          <a:prstGeom prst="straightConnector1">
            <a:avLst/>
          </a:prstGeom>
          <a:ln w="3492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AABED9-4FF7-D4B2-7130-A0C0ADCE193B}"/>
              </a:ext>
            </a:extLst>
          </p:cNvPr>
          <p:cNvCxnSpPr>
            <a:cxnSpLocks/>
          </p:cNvCxnSpPr>
          <p:nvPr/>
        </p:nvCxnSpPr>
        <p:spPr>
          <a:xfrm flipH="1">
            <a:off x="5425652" y="114784"/>
            <a:ext cx="1140762" cy="1503649"/>
          </a:xfrm>
          <a:prstGeom prst="straightConnector1">
            <a:avLst/>
          </a:prstGeom>
          <a:ln w="3492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9FECB3-D320-60BC-DC3B-9F11D8143AE4}"/>
              </a:ext>
            </a:extLst>
          </p:cNvPr>
          <p:cNvCxnSpPr>
            <a:cxnSpLocks/>
          </p:cNvCxnSpPr>
          <p:nvPr/>
        </p:nvCxnSpPr>
        <p:spPr>
          <a:xfrm>
            <a:off x="4618122" y="3309154"/>
            <a:ext cx="3364439" cy="1220677"/>
          </a:xfrm>
          <a:prstGeom prst="straightConnector1">
            <a:avLst/>
          </a:prstGeom>
          <a:ln w="3492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4">
            <a:extLst>
              <a:ext uri="{FF2B5EF4-FFF2-40B4-BE49-F238E27FC236}">
                <a16:creationId xmlns:a16="http://schemas.microsoft.com/office/drawing/2014/main" id="{25A16035-2CD2-4387-0E98-0EE882BB4752}"/>
              </a:ext>
            </a:extLst>
          </p:cNvPr>
          <p:cNvSpPr/>
          <p:nvPr/>
        </p:nvSpPr>
        <p:spPr>
          <a:xfrm>
            <a:off x="11130054" y="-1813175"/>
            <a:ext cx="2752930" cy="2573990"/>
          </a:xfrm>
          <a:custGeom>
            <a:avLst/>
            <a:gdLst/>
            <a:ahLst/>
            <a:cxnLst/>
            <a:rect l="l" t="t" r="r" b="b"/>
            <a:pathLst>
              <a:path w="2752930" h="2573990">
                <a:moveTo>
                  <a:pt x="0" y="0"/>
                </a:moveTo>
                <a:lnTo>
                  <a:pt x="2752930" y="0"/>
                </a:lnTo>
                <a:lnTo>
                  <a:pt x="2752930" y="2573990"/>
                </a:lnTo>
                <a:lnTo>
                  <a:pt x="0" y="257399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6000"/>
            </a:blip>
            <a:srcRect/>
            <a:stretch>
              <a:fillRect/>
            </a:stretch>
          </a:blipFill>
        </p:spPr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1C0B0D53-77FD-637C-1E1B-BC9F21B5AFA8}"/>
              </a:ext>
            </a:extLst>
          </p:cNvPr>
          <p:cNvGrpSpPr/>
          <p:nvPr/>
        </p:nvGrpSpPr>
        <p:grpSpPr>
          <a:xfrm>
            <a:off x="297854" y="361979"/>
            <a:ext cx="866874" cy="5894349"/>
            <a:chOff x="424390" y="362459"/>
            <a:chExt cx="866874" cy="589434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F29DFC6-2084-F738-19D6-F3C2E86BA026}"/>
                </a:ext>
              </a:extLst>
            </p:cNvPr>
            <p:cNvSpPr/>
            <p:nvPr/>
          </p:nvSpPr>
          <p:spPr>
            <a:xfrm>
              <a:off x="424390" y="362459"/>
              <a:ext cx="866874" cy="5894349"/>
            </a:xfrm>
            <a:custGeom>
              <a:avLst/>
              <a:gdLst>
                <a:gd name="connsiteX0" fmla="*/ 438346 w 876692"/>
                <a:gd name="connsiteY0" fmla="*/ 0 h 5156461"/>
                <a:gd name="connsiteX1" fmla="*/ 867786 w 876692"/>
                <a:gd name="connsiteY1" fmla="*/ 350004 h 5156461"/>
                <a:gd name="connsiteX2" fmla="*/ 876217 w 876692"/>
                <a:gd name="connsiteY2" fmla="*/ 433633 h 5156461"/>
                <a:gd name="connsiteX3" fmla="*/ 876692 w 876692"/>
                <a:gd name="connsiteY3" fmla="*/ 433633 h 5156461"/>
                <a:gd name="connsiteX4" fmla="*/ 876692 w 876692"/>
                <a:gd name="connsiteY4" fmla="*/ 438346 h 5156461"/>
                <a:gd name="connsiteX5" fmla="*/ 876692 w 876692"/>
                <a:gd name="connsiteY5" fmla="*/ 4718115 h 5156461"/>
                <a:gd name="connsiteX6" fmla="*/ 876692 w 876692"/>
                <a:gd name="connsiteY6" fmla="*/ 4732256 h 5156461"/>
                <a:gd name="connsiteX7" fmla="*/ 875267 w 876692"/>
                <a:gd name="connsiteY7" fmla="*/ 4732256 h 5156461"/>
                <a:gd name="connsiteX8" fmla="*/ 867786 w 876692"/>
                <a:gd name="connsiteY8" fmla="*/ 4806457 h 5156461"/>
                <a:gd name="connsiteX9" fmla="*/ 438346 w 876692"/>
                <a:gd name="connsiteY9" fmla="*/ 5156461 h 5156461"/>
                <a:gd name="connsiteX10" fmla="*/ 8906 w 876692"/>
                <a:gd name="connsiteY10" fmla="*/ 4806457 h 5156461"/>
                <a:gd name="connsiteX11" fmla="*/ 1426 w 876692"/>
                <a:gd name="connsiteY11" fmla="*/ 4732256 h 5156461"/>
                <a:gd name="connsiteX12" fmla="*/ 0 w 876692"/>
                <a:gd name="connsiteY12" fmla="*/ 4732256 h 5156461"/>
                <a:gd name="connsiteX13" fmla="*/ 0 w 876692"/>
                <a:gd name="connsiteY13" fmla="*/ 4718116 h 5156461"/>
                <a:gd name="connsiteX14" fmla="*/ 0 w 876692"/>
                <a:gd name="connsiteY14" fmla="*/ 4718115 h 5156461"/>
                <a:gd name="connsiteX15" fmla="*/ 0 w 876692"/>
                <a:gd name="connsiteY15" fmla="*/ 4718115 h 5156461"/>
                <a:gd name="connsiteX16" fmla="*/ 0 w 876692"/>
                <a:gd name="connsiteY16" fmla="*/ 438346 h 5156461"/>
                <a:gd name="connsiteX17" fmla="*/ 0 w 876692"/>
                <a:gd name="connsiteY17" fmla="*/ 433633 h 5156461"/>
                <a:gd name="connsiteX18" fmla="*/ 475 w 876692"/>
                <a:gd name="connsiteY18" fmla="*/ 433633 h 5156461"/>
                <a:gd name="connsiteX19" fmla="*/ 8906 w 876692"/>
                <a:gd name="connsiteY19" fmla="*/ 350004 h 5156461"/>
                <a:gd name="connsiteX20" fmla="*/ 438346 w 876692"/>
                <a:gd name="connsiteY20" fmla="*/ 0 h 515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6692" h="5156461">
                  <a:moveTo>
                    <a:pt x="438346" y="0"/>
                  </a:moveTo>
                  <a:cubicBezTo>
                    <a:pt x="650177" y="0"/>
                    <a:pt x="826912" y="150257"/>
                    <a:pt x="867786" y="350004"/>
                  </a:cubicBezTo>
                  <a:lnTo>
                    <a:pt x="876217" y="433633"/>
                  </a:lnTo>
                  <a:lnTo>
                    <a:pt x="876692" y="433633"/>
                  </a:lnTo>
                  <a:lnTo>
                    <a:pt x="876692" y="438346"/>
                  </a:lnTo>
                  <a:lnTo>
                    <a:pt x="876692" y="4718115"/>
                  </a:lnTo>
                  <a:lnTo>
                    <a:pt x="876692" y="4732256"/>
                  </a:lnTo>
                  <a:lnTo>
                    <a:pt x="875267" y="4732256"/>
                  </a:lnTo>
                  <a:lnTo>
                    <a:pt x="867786" y="4806457"/>
                  </a:lnTo>
                  <a:cubicBezTo>
                    <a:pt x="826912" y="5006204"/>
                    <a:pt x="650177" y="5156461"/>
                    <a:pt x="438346" y="5156461"/>
                  </a:cubicBezTo>
                  <a:cubicBezTo>
                    <a:pt x="226516" y="5156461"/>
                    <a:pt x="49780" y="5006204"/>
                    <a:pt x="8906" y="4806457"/>
                  </a:cubicBezTo>
                  <a:lnTo>
                    <a:pt x="1426" y="4732256"/>
                  </a:lnTo>
                  <a:lnTo>
                    <a:pt x="0" y="4732256"/>
                  </a:lnTo>
                  <a:lnTo>
                    <a:pt x="0" y="4718116"/>
                  </a:lnTo>
                  <a:lnTo>
                    <a:pt x="0" y="4718115"/>
                  </a:lnTo>
                  <a:lnTo>
                    <a:pt x="0" y="4718115"/>
                  </a:lnTo>
                  <a:lnTo>
                    <a:pt x="0" y="438346"/>
                  </a:lnTo>
                  <a:lnTo>
                    <a:pt x="0" y="433633"/>
                  </a:lnTo>
                  <a:lnTo>
                    <a:pt x="475" y="433633"/>
                  </a:lnTo>
                  <a:lnTo>
                    <a:pt x="8906" y="350004"/>
                  </a:lnTo>
                  <a:cubicBezTo>
                    <a:pt x="49780" y="150257"/>
                    <a:pt x="226516" y="0"/>
                    <a:pt x="438346" y="0"/>
                  </a:cubicBezTo>
                  <a:close/>
                </a:path>
              </a:pathLst>
            </a:custGeom>
            <a:solidFill>
              <a:srgbClr val="131641"/>
            </a:solidFill>
            <a:ln>
              <a:gradFill>
                <a:gsLst>
                  <a:gs pos="0">
                    <a:srgbClr val="C6469B"/>
                  </a:gs>
                  <a:gs pos="74000">
                    <a:srgbClr val="002060">
                      <a:alpha val="64000"/>
                    </a:srgbClr>
                  </a:gs>
                  <a:gs pos="100000">
                    <a:srgbClr val="4BE0E7">
                      <a:alpha val="29000"/>
                    </a:srgbClr>
                  </a:gs>
                </a:gsLst>
                <a:lin ang="5400000" scaled="1"/>
              </a:gradFill>
            </a:ln>
            <a:effectLst>
              <a:outerShdw blurRad="50800" dist="38100" algn="l" rotWithShape="0">
                <a:schemeClr val="bg1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58750" h="120650" prst="coolSlant"/>
              <a:bevelB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1" name="Graphic 10" descr="Illustrator with solid fill">
              <a:extLst>
                <a:ext uri="{FF2B5EF4-FFF2-40B4-BE49-F238E27FC236}">
                  <a16:creationId xmlns:a16="http://schemas.microsoft.com/office/drawing/2014/main" id="{6CE1B69A-21F1-7535-47D2-187510923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2346" y="699544"/>
              <a:ext cx="430861" cy="430861"/>
            </a:xfrm>
            <a:prstGeom prst="rect">
              <a:avLst/>
            </a:prstGeom>
          </p:spPr>
        </p:pic>
        <p:pic>
          <p:nvPicPr>
            <p:cNvPr id="16" name="Graphic 15" descr="Programmer female with solid fill">
              <a:extLst>
                <a:ext uri="{FF2B5EF4-FFF2-40B4-BE49-F238E27FC236}">
                  <a16:creationId xmlns:a16="http://schemas.microsoft.com/office/drawing/2014/main" id="{C39E2C94-4E88-61EB-629B-6E2DC319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5780" y="4530629"/>
              <a:ext cx="405373" cy="405373"/>
            </a:xfrm>
            <a:prstGeom prst="rect">
              <a:avLst/>
            </a:prstGeom>
          </p:spPr>
        </p:pic>
        <p:pic>
          <p:nvPicPr>
            <p:cNvPr id="17" name="Graphic 16" descr="Cell Tower with solid fill">
              <a:extLst>
                <a:ext uri="{FF2B5EF4-FFF2-40B4-BE49-F238E27FC236}">
                  <a16:creationId xmlns:a16="http://schemas.microsoft.com/office/drawing/2014/main" id="{E0ED8DB5-8A66-B7F1-5CCF-95173598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9670" y="3661695"/>
              <a:ext cx="364161" cy="364161"/>
            </a:xfrm>
            <a:prstGeom prst="rect">
              <a:avLst/>
            </a:prstGeom>
          </p:spPr>
        </p:pic>
        <p:pic>
          <p:nvPicPr>
            <p:cNvPr id="19" name="Graphic 18" descr="Fluorescent Light Blub with solid fill">
              <a:extLst>
                <a:ext uri="{FF2B5EF4-FFF2-40B4-BE49-F238E27FC236}">
                  <a16:creationId xmlns:a16="http://schemas.microsoft.com/office/drawing/2014/main" id="{7D3CD83E-2313-FEB2-EF9D-80B8ECABB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9975" y="2701481"/>
              <a:ext cx="426922" cy="426922"/>
            </a:xfrm>
            <a:prstGeom prst="rect">
              <a:avLst/>
            </a:prstGeom>
          </p:spPr>
        </p:pic>
        <p:pic>
          <p:nvPicPr>
            <p:cNvPr id="20" name="Graphic 19" descr="Wireless with solid fill">
              <a:extLst>
                <a:ext uri="{FF2B5EF4-FFF2-40B4-BE49-F238E27FC236}">
                  <a16:creationId xmlns:a16="http://schemas.microsoft.com/office/drawing/2014/main" id="{547A547F-210C-C89A-4FC0-18B96873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9064" y="1749385"/>
              <a:ext cx="418804" cy="418804"/>
            </a:xfrm>
            <a:prstGeom prst="rect">
              <a:avLst/>
            </a:prstGeom>
          </p:spPr>
        </p:pic>
        <p:pic>
          <p:nvPicPr>
            <p:cNvPr id="21" name="Graphic 20" descr="Call center with solid fill">
              <a:extLst>
                <a:ext uri="{FF2B5EF4-FFF2-40B4-BE49-F238E27FC236}">
                  <a16:creationId xmlns:a16="http://schemas.microsoft.com/office/drawing/2014/main" id="{8868FE73-B4D4-784C-458A-C27B6302E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7316" y="5488994"/>
              <a:ext cx="444416" cy="444416"/>
            </a:xfrm>
            <a:prstGeom prst="rect">
              <a:avLst/>
            </a:prstGeom>
          </p:spPr>
        </p:pic>
      </p:grp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C05D30FC-3EB4-8D24-3556-625A7EFE98E9}"/>
              </a:ext>
            </a:extLst>
          </p:cNvPr>
          <p:cNvGrpSpPr/>
          <p:nvPr/>
        </p:nvGrpSpPr>
        <p:grpSpPr>
          <a:xfrm>
            <a:off x="7866729" y="-5503356"/>
            <a:ext cx="1670141" cy="2617510"/>
            <a:chOff x="9020778" y="3522847"/>
            <a:chExt cx="1670141" cy="2617510"/>
          </a:xfrm>
        </p:grpSpPr>
        <p:sp>
          <p:nvSpPr>
            <p:cNvPr id="15" name="Hình chữ nhật: Góc Tròn 14">
              <a:extLst>
                <a:ext uri="{FF2B5EF4-FFF2-40B4-BE49-F238E27FC236}">
                  <a16:creationId xmlns:a16="http://schemas.microsoft.com/office/drawing/2014/main" id="{D071E42C-267D-EAFE-29F1-2D85F4706797}"/>
                </a:ext>
              </a:extLst>
            </p:cNvPr>
            <p:cNvSpPr/>
            <p:nvPr/>
          </p:nvSpPr>
          <p:spPr>
            <a:xfrm>
              <a:off x="9020778" y="3522847"/>
              <a:ext cx="1670141" cy="2617510"/>
            </a:xfrm>
            <a:prstGeom prst="round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Hình ảnh 13">
              <a:extLst>
                <a:ext uri="{FF2B5EF4-FFF2-40B4-BE49-F238E27FC236}">
                  <a16:creationId xmlns:a16="http://schemas.microsoft.com/office/drawing/2014/main" id="{14DA88A0-AC91-507F-70F1-AB0F30AC4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136610" y="3674847"/>
              <a:ext cx="1438476" cy="2353003"/>
            </a:xfrm>
            <a:prstGeom prst="rect">
              <a:avLst/>
            </a:prstGeom>
          </p:spPr>
        </p:pic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49B145DE-49F1-3E95-2770-EFB8D612D631}"/>
              </a:ext>
            </a:extLst>
          </p:cNvPr>
          <p:cNvSpPr txBox="1"/>
          <p:nvPr/>
        </p:nvSpPr>
        <p:spPr>
          <a:xfrm>
            <a:off x="-1834501" y="1457067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algn="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</a:rPr>
              <a:t>4.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Thuộc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tính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(attribute)</a:t>
            </a: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B654718F-1D46-0BD3-4141-0876BB4F3774}"/>
              </a:ext>
            </a:extLst>
          </p:cNvPr>
          <p:cNvGrpSpPr/>
          <p:nvPr/>
        </p:nvGrpSpPr>
        <p:grpSpPr>
          <a:xfrm>
            <a:off x="2012252" y="-2455784"/>
            <a:ext cx="1884050" cy="2952757"/>
            <a:chOff x="1991416" y="6558279"/>
            <a:chExt cx="1884050" cy="2952757"/>
          </a:xfrm>
        </p:grpSpPr>
        <p:sp>
          <p:nvSpPr>
            <p:cNvPr id="26" name="Hình chữ nhật: Góc Tròn 25">
              <a:extLst>
                <a:ext uri="{FF2B5EF4-FFF2-40B4-BE49-F238E27FC236}">
                  <a16:creationId xmlns:a16="http://schemas.microsoft.com/office/drawing/2014/main" id="{084E19F0-859E-AFD0-DACA-E2BB7DAFCB8E}"/>
                </a:ext>
              </a:extLst>
            </p:cNvPr>
            <p:cNvSpPr/>
            <p:nvPr/>
          </p:nvSpPr>
          <p:spPr>
            <a:xfrm>
              <a:off x="1991416" y="6558279"/>
              <a:ext cx="1884050" cy="2952757"/>
            </a:xfrm>
            <a:prstGeom prst="round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6D30C9B8-2665-7D3D-7036-AD67551E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218094" y="6779815"/>
              <a:ext cx="1403885" cy="2399804"/>
            </a:xfrm>
            <a:prstGeom prst="rect">
              <a:avLst/>
            </a:prstGeom>
          </p:spPr>
        </p:pic>
      </p:grpSp>
      <p:sp>
        <p:nvSpPr>
          <p:cNvPr id="34" name="TextBox 11">
            <a:extLst>
              <a:ext uri="{FF2B5EF4-FFF2-40B4-BE49-F238E27FC236}">
                <a16:creationId xmlns:a16="http://schemas.microsoft.com/office/drawing/2014/main" id="{E9AAE25D-A23C-B740-B0D5-1E062A0E6ABE}"/>
              </a:ext>
            </a:extLst>
          </p:cNvPr>
          <p:cNvSpPr txBox="1"/>
          <p:nvPr/>
        </p:nvSpPr>
        <p:spPr>
          <a:xfrm>
            <a:off x="4941469" y="-1724999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algn="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</a:rPr>
              <a:t>3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Đối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tượng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(object)</a:t>
            </a:r>
          </a:p>
        </p:txBody>
      </p: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392AC49F-5125-9333-2EA7-31923E6E07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59360" y="1655150"/>
            <a:ext cx="4477375" cy="1543265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959B25CA-93F1-0FCB-9677-7A0EBF13F5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17762" y="4780538"/>
            <a:ext cx="4447379" cy="1535889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8E2449FD-604F-AE7A-3124-010676982D68}"/>
              </a:ext>
            </a:extLst>
          </p:cNvPr>
          <p:cNvSpPr txBox="1"/>
          <p:nvPr/>
        </p:nvSpPr>
        <p:spPr>
          <a:xfrm>
            <a:off x="4399109" y="4734353"/>
            <a:ext cx="6233886" cy="416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marR="0" algn="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000" b="1" dirty="0">
                <a:solidFill>
                  <a:schemeClr val="bg1"/>
                </a:solidFill>
                <a:effectLst/>
              </a:rPr>
              <a:t>5.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Phương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thức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(method)</a:t>
            </a:r>
          </a:p>
        </p:txBody>
      </p:sp>
      <p:sp>
        <p:nvSpPr>
          <p:cNvPr id="23" name="Freeform 34">
            <a:extLst>
              <a:ext uri="{FF2B5EF4-FFF2-40B4-BE49-F238E27FC236}">
                <a16:creationId xmlns:a16="http://schemas.microsoft.com/office/drawing/2014/main" id="{3E8B7240-CB61-D133-972F-BC5C9FB809ED}"/>
              </a:ext>
            </a:extLst>
          </p:cNvPr>
          <p:cNvSpPr/>
          <p:nvPr/>
        </p:nvSpPr>
        <p:spPr>
          <a:xfrm>
            <a:off x="3411143" y="6780922"/>
            <a:ext cx="5169779" cy="429840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69982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D6B09-0C1E-34C2-5D88-7DF2C4CAAC2E}"/>
              </a:ext>
            </a:extLst>
          </p:cNvPr>
          <p:cNvSpPr/>
          <p:nvPr/>
        </p:nvSpPr>
        <p:spPr>
          <a:xfrm>
            <a:off x="20836" y="0"/>
            <a:ext cx="12192000" cy="12379408"/>
          </a:xfrm>
          <a:prstGeom prst="rect">
            <a:avLst/>
          </a:prstGeom>
          <a:solidFill>
            <a:srgbClr val="080925"/>
          </a:solidFill>
          <a:effectLst>
            <a:outerShdw blurRad="50800" dist="38100" algn="l" rotWithShape="0">
              <a:schemeClr val="bg1">
                <a:alpha val="35000"/>
              </a:schemeClr>
            </a:outerShdw>
            <a:reflection stA="45000" endPos="4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Freeform 43">
            <a:extLst>
              <a:ext uri="{FF2B5EF4-FFF2-40B4-BE49-F238E27FC236}">
                <a16:creationId xmlns:a16="http://schemas.microsoft.com/office/drawing/2014/main" id="{75B3120F-6109-5A30-8F5C-F7CC76DF62CD}"/>
              </a:ext>
            </a:extLst>
          </p:cNvPr>
          <p:cNvSpPr/>
          <p:nvPr/>
        </p:nvSpPr>
        <p:spPr>
          <a:xfrm>
            <a:off x="3145056" y="6074791"/>
            <a:ext cx="6184480" cy="4932123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08EA327-7641-4C11-0F25-189CD5640C65}"/>
              </a:ext>
            </a:extLst>
          </p:cNvPr>
          <p:cNvSpPr/>
          <p:nvPr/>
        </p:nvSpPr>
        <p:spPr>
          <a:xfrm>
            <a:off x="61409" y="10360615"/>
            <a:ext cx="12187096" cy="2659881"/>
          </a:xfrm>
          <a:custGeom>
            <a:avLst/>
            <a:gdLst/>
            <a:ahLst/>
            <a:cxnLst/>
            <a:rect l="l" t="t" r="r" b="b"/>
            <a:pathLst>
              <a:path w="21161664" h="5554937">
                <a:moveTo>
                  <a:pt x="0" y="0"/>
                </a:moveTo>
                <a:lnTo>
                  <a:pt x="21161664" y="0"/>
                </a:lnTo>
                <a:lnTo>
                  <a:pt x="21161664" y="5554936"/>
                </a:lnTo>
                <a:lnTo>
                  <a:pt x="0" y="55549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053F2-0C41-5F29-2EBF-9B4A5F5E2102}"/>
              </a:ext>
            </a:extLst>
          </p:cNvPr>
          <p:cNvSpPr/>
          <p:nvPr/>
        </p:nvSpPr>
        <p:spPr>
          <a:xfrm>
            <a:off x="1494221" y="308196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b="-227614"/>
            </a:stretch>
          </a:blipFill>
        </p:spPr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984D14-FAC1-39F1-280E-7F578EF083AA}"/>
              </a:ext>
            </a:extLst>
          </p:cNvPr>
          <p:cNvCxnSpPr/>
          <p:nvPr/>
        </p:nvCxnSpPr>
        <p:spPr>
          <a:xfrm>
            <a:off x="1617762" y="832385"/>
            <a:ext cx="9897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5633B93-054B-E70E-A2B9-B58CCEC2CFC6}"/>
              </a:ext>
            </a:extLst>
          </p:cNvPr>
          <p:cNvSpPr txBox="1"/>
          <p:nvPr/>
        </p:nvSpPr>
        <p:spPr>
          <a:xfrm>
            <a:off x="1617762" y="239870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LẬP TRÌNH HƯỚNG ĐỐI TƯỢNG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12791-EE22-6673-30EB-CE10E8BE5AAC}"/>
              </a:ext>
            </a:extLst>
          </p:cNvPr>
          <p:cNvSpPr txBox="1"/>
          <p:nvPr/>
        </p:nvSpPr>
        <p:spPr>
          <a:xfrm>
            <a:off x="-3445598" y="15410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DD42F-CBFE-8996-705F-927FFE1D7A44}"/>
              </a:ext>
            </a:extLst>
          </p:cNvPr>
          <p:cNvSpPr txBox="1"/>
          <p:nvPr/>
        </p:nvSpPr>
        <p:spPr>
          <a:xfrm>
            <a:off x="546979" y="16673676"/>
            <a:ext cx="78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6D374D-D21B-C568-50FC-A927D662831F}"/>
              </a:ext>
            </a:extLst>
          </p:cNvPr>
          <p:cNvGrpSpPr/>
          <p:nvPr/>
        </p:nvGrpSpPr>
        <p:grpSpPr>
          <a:xfrm>
            <a:off x="5140350" y="1798477"/>
            <a:ext cx="7030814" cy="714930"/>
            <a:chOff x="4216400" y="2501370"/>
            <a:chExt cx="5016500" cy="64275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FDCDC16-DE92-3919-0E89-1B37080977DD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32F4502-3A9C-F979-75ED-9CDC117CE57D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BE597B-9FE9-0B9D-C260-CA3B8229172D}"/>
              </a:ext>
            </a:extLst>
          </p:cNvPr>
          <p:cNvGrpSpPr/>
          <p:nvPr/>
        </p:nvGrpSpPr>
        <p:grpSpPr>
          <a:xfrm flipV="1">
            <a:off x="5162590" y="2592707"/>
            <a:ext cx="7030814" cy="672983"/>
            <a:chOff x="4017871" y="2501370"/>
            <a:chExt cx="5215029" cy="26522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E8F1B-1FBD-B569-BD7E-542A64520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7871" y="2514600"/>
              <a:ext cx="1036827" cy="251998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12113A9-B17E-355A-6228-8E358F80F2D3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A6A2B62-A334-417C-2907-574849761A8B}"/>
              </a:ext>
            </a:extLst>
          </p:cNvPr>
          <p:cNvGrpSpPr/>
          <p:nvPr/>
        </p:nvGrpSpPr>
        <p:grpSpPr>
          <a:xfrm flipV="1">
            <a:off x="4335684" y="3618671"/>
            <a:ext cx="6599015" cy="680437"/>
            <a:chOff x="4216400" y="2501370"/>
            <a:chExt cx="5016500" cy="64275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72A60E5-9703-0573-4889-6706C548A209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D95D16E-CE13-2C9C-D38D-A43A5687ABBA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7">
            <a:extLst>
              <a:ext uri="{FF2B5EF4-FFF2-40B4-BE49-F238E27FC236}">
                <a16:creationId xmlns:a16="http://schemas.microsoft.com/office/drawing/2014/main" id="{60AF6C82-347D-CF9C-4E24-8C8FFE8AD6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0919" y="0"/>
            <a:ext cx="1351063" cy="1351063"/>
          </a:xfrm>
          <a:prstGeom prst="rect">
            <a:avLst/>
          </a:prstGeom>
        </p:spPr>
      </p:pic>
      <p:grpSp>
        <p:nvGrpSpPr>
          <p:cNvPr id="32" name="Group 7">
            <a:extLst>
              <a:ext uri="{FF2B5EF4-FFF2-40B4-BE49-F238E27FC236}">
                <a16:creationId xmlns:a16="http://schemas.microsoft.com/office/drawing/2014/main" id="{F53CAD1A-0F95-011A-8589-72E7B7BB78C4}"/>
              </a:ext>
            </a:extLst>
          </p:cNvPr>
          <p:cNvGrpSpPr>
            <a:grpSpLocks noChangeAspect="1"/>
          </p:cNvGrpSpPr>
          <p:nvPr/>
        </p:nvGrpSpPr>
        <p:grpSpPr>
          <a:xfrm>
            <a:off x="271412" y="141386"/>
            <a:ext cx="1050076" cy="1068289"/>
            <a:chOff x="0" y="0"/>
            <a:chExt cx="6350000" cy="591185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BDBE4C62-95FB-C565-5C49-DD6AE73B6585}"/>
                </a:ext>
              </a:extLst>
            </p:cNvPr>
            <p:cNvSpPr/>
            <p:nvPr/>
          </p:nvSpPr>
          <p:spPr>
            <a:xfrm>
              <a:off x="-68580" y="0"/>
              <a:ext cx="6417310" cy="5911850"/>
            </a:xfrm>
            <a:prstGeom prst="ellipse">
              <a:avLst/>
            </a:prstGeom>
            <a:blipFill>
              <a:blip r:embed="rId9"/>
              <a:stretch>
                <a:fillRect l="-12082" r="-12082"/>
              </a:stretch>
            </a:blipFill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E8B5521-AD0A-BBA5-AEE5-1A5EF751E19B}"/>
              </a:ext>
            </a:extLst>
          </p:cNvPr>
          <p:cNvGrpSpPr/>
          <p:nvPr/>
        </p:nvGrpSpPr>
        <p:grpSpPr>
          <a:xfrm flipV="1">
            <a:off x="4254815" y="4422134"/>
            <a:ext cx="6599015" cy="1256772"/>
            <a:chOff x="4216400" y="2501370"/>
            <a:chExt cx="5016500" cy="64275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1DE6C0-AD90-4F7E-8CC2-B447CB24255A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BA07052-3ABC-AA8F-5E78-5AFB5631FDC2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34">
            <a:extLst>
              <a:ext uri="{FF2B5EF4-FFF2-40B4-BE49-F238E27FC236}">
                <a16:creationId xmlns:a16="http://schemas.microsoft.com/office/drawing/2014/main" id="{F056CE7D-F00D-48CF-3DB8-F9A2D9251488}"/>
              </a:ext>
            </a:extLst>
          </p:cNvPr>
          <p:cNvSpPr/>
          <p:nvPr/>
        </p:nvSpPr>
        <p:spPr>
          <a:xfrm>
            <a:off x="3570068" y="11116150"/>
            <a:ext cx="5169779" cy="429840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lowchart: Terminator 11">
            <a:extLst>
              <a:ext uri="{FF2B5EF4-FFF2-40B4-BE49-F238E27FC236}">
                <a16:creationId xmlns:a16="http://schemas.microsoft.com/office/drawing/2014/main" id="{D36B8505-5FE4-07F0-5169-C82264255871}"/>
              </a:ext>
            </a:extLst>
          </p:cNvPr>
          <p:cNvSpPr/>
          <p:nvPr/>
        </p:nvSpPr>
        <p:spPr>
          <a:xfrm rot="5400000">
            <a:off x="-51704" y="1491466"/>
            <a:ext cx="5795225" cy="4937847"/>
          </a:xfrm>
          <a:prstGeom prst="flowChartTerminator">
            <a:avLst/>
          </a:prstGeom>
          <a:solidFill>
            <a:schemeClr val="tx1">
              <a:alpha val="4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61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43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5452A6C2-B27B-8114-FEA6-FF1D7F817924}"/>
              </a:ext>
            </a:extLst>
          </p:cNvPr>
          <p:cNvSpPr txBox="1"/>
          <p:nvPr/>
        </p:nvSpPr>
        <p:spPr>
          <a:xfrm>
            <a:off x="6081123" y="1254140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Car bao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thức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897111E-B9FB-9CB7-6054-CD1C384126B1}"/>
              </a:ext>
            </a:extLst>
          </p:cNvPr>
          <p:cNvSpPr txBox="1"/>
          <p:nvPr/>
        </p:nvSpPr>
        <p:spPr>
          <a:xfrm>
            <a:off x="-230101" y="1682850"/>
            <a:ext cx="63582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Car {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speed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mark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  p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rice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  constructor(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spIn,mIn,prnI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this.speed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this.mark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this.price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prIn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}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setSpeed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this.speed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</a:t>
            </a:r>
          </a:p>
          <a:p>
            <a:pPr marL="914400" algn="just" fontAlgn="base"/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</a:t>
            </a:r>
            <a:r>
              <a:rPr lang="en-US" dirty="0" err="1">
                <a:solidFill>
                  <a:srgbClr val="070818"/>
                </a:solidFill>
                <a:latin typeface="Courier New" panose="02070309020205020404" pitchFamily="49" charset="0"/>
              </a:rPr>
              <a:t>getSpeed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() {</a:t>
            </a:r>
            <a:endParaRPr lang="en-US" dirty="0">
              <a:solidFill>
                <a:srgbClr val="070818"/>
              </a:solidFill>
              <a:latin typeface="Times New Roman" panose="02020603050405020304" pitchFamily="18" charset="0"/>
            </a:endParaRPr>
          </a:p>
          <a:p>
            <a:pPr marL="914400" algn="just" fontAlgn="base"/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	return </a:t>
            </a:r>
            <a:r>
              <a:rPr lang="en-US" dirty="0" err="1">
                <a:solidFill>
                  <a:srgbClr val="070818"/>
                </a:solidFill>
                <a:latin typeface="Courier New" panose="02070309020205020404" pitchFamily="49" charset="0"/>
              </a:rPr>
              <a:t>this.speed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;	</a:t>
            </a:r>
          </a:p>
          <a:p>
            <a:pPr marL="914400" algn="just" fontAlgn="base"/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}</a:t>
            </a:r>
            <a:endParaRPr lang="en-US" dirty="0">
              <a:solidFill>
                <a:srgbClr val="070818"/>
              </a:solidFill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angle: Rounded Corners 35">
            <a:extLst>
              <a:ext uri="{FF2B5EF4-FFF2-40B4-BE49-F238E27FC236}">
                <a16:creationId xmlns:a16="http://schemas.microsoft.com/office/drawing/2014/main" id="{7E77584B-A344-D28C-7750-3ED83D478283}"/>
              </a:ext>
            </a:extLst>
          </p:cNvPr>
          <p:cNvSpPr/>
          <p:nvPr/>
        </p:nvSpPr>
        <p:spPr>
          <a:xfrm>
            <a:off x="564601" y="1426538"/>
            <a:ext cx="4575750" cy="49388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88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D6B09-0C1E-34C2-5D88-7DF2C4CAAC2E}"/>
              </a:ext>
            </a:extLst>
          </p:cNvPr>
          <p:cNvSpPr/>
          <p:nvPr/>
        </p:nvSpPr>
        <p:spPr>
          <a:xfrm>
            <a:off x="20836" y="0"/>
            <a:ext cx="12192000" cy="12379408"/>
          </a:xfrm>
          <a:prstGeom prst="rect">
            <a:avLst/>
          </a:prstGeom>
          <a:solidFill>
            <a:srgbClr val="080925"/>
          </a:solidFill>
          <a:effectLst>
            <a:outerShdw blurRad="50800" dist="38100" algn="l" rotWithShape="0">
              <a:schemeClr val="bg1">
                <a:alpha val="35000"/>
              </a:schemeClr>
            </a:outerShdw>
            <a:reflection stA="45000" endPos="4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Freeform 43">
            <a:extLst>
              <a:ext uri="{FF2B5EF4-FFF2-40B4-BE49-F238E27FC236}">
                <a16:creationId xmlns:a16="http://schemas.microsoft.com/office/drawing/2014/main" id="{75B3120F-6109-5A30-8F5C-F7CC76DF62CD}"/>
              </a:ext>
            </a:extLst>
          </p:cNvPr>
          <p:cNvSpPr/>
          <p:nvPr/>
        </p:nvSpPr>
        <p:spPr>
          <a:xfrm>
            <a:off x="3145056" y="6074791"/>
            <a:ext cx="6184480" cy="4932123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08EA327-7641-4C11-0F25-189CD5640C65}"/>
              </a:ext>
            </a:extLst>
          </p:cNvPr>
          <p:cNvSpPr/>
          <p:nvPr/>
        </p:nvSpPr>
        <p:spPr>
          <a:xfrm>
            <a:off x="61409" y="10360615"/>
            <a:ext cx="12187096" cy="2659881"/>
          </a:xfrm>
          <a:custGeom>
            <a:avLst/>
            <a:gdLst/>
            <a:ahLst/>
            <a:cxnLst/>
            <a:rect l="l" t="t" r="r" b="b"/>
            <a:pathLst>
              <a:path w="21161664" h="5554937">
                <a:moveTo>
                  <a:pt x="0" y="0"/>
                </a:moveTo>
                <a:lnTo>
                  <a:pt x="21161664" y="0"/>
                </a:lnTo>
                <a:lnTo>
                  <a:pt x="21161664" y="5554936"/>
                </a:lnTo>
                <a:lnTo>
                  <a:pt x="0" y="55549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053F2-0C41-5F29-2EBF-9B4A5F5E2102}"/>
              </a:ext>
            </a:extLst>
          </p:cNvPr>
          <p:cNvSpPr/>
          <p:nvPr/>
        </p:nvSpPr>
        <p:spPr>
          <a:xfrm>
            <a:off x="1468952" y="308006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b="-227614"/>
            </a:stretch>
          </a:blipFill>
        </p:spPr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984D14-FAC1-39F1-280E-7F578EF083AA}"/>
              </a:ext>
            </a:extLst>
          </p:cNvPr>
          <p:cNvCxnSpPr/>
          <p:nvPr/>
        </p:nvCxnSpPr>
        <p:spPr>
          <a:xfrm>
            <a:off x="1617762" y="832385"/>
            <a:ext cx="9897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5633B93-054B-E70E-A2B9-B58CCEC2CFC6}"/>
              </a:ext>
            </a:extLst>
          </p:cNvPr>
          <p:cNvSpPr txBox="1"/>
          <p:nvPr/>
        </p:nvSpPr>
        <p:spPr>
          <a:xfrm>
            <a:off x="1617762" y="239870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LẬP TRÌNH HƯỚNG ĐỐI TƯỢNG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12791-EE22-6673-30EB-CE10E8BE5AAC}"/>
              </a:ext>
            </a:extLst>
          </p:cNvPr>
          <p:cNvSpPr txBox="1"/>
          <p:nvPr/>
        </p:nvSpPr>
        <p:spPr>
          <a:xfrm>
            <a:off x="-3445598" y="15410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DD42F-CBFE-8996-705F-927FFE1D7A44}"/>
              </a:ext>
            </a:extLst>
          </p:cNvPr>
          <p:cNvSpPr txBox="1"/>
          <p:nvPr/>
        </p:nvSpPr>
        <p:spPr>
          <a:xfrm>
            <a:off x="546979" y="16673676"/>
            <a:ext cx="78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6D374D-D21B-C568-50FC-A927D662831F}"/>
              </a:ext>
            </a:extLst>
          </p:cNvPr>
          <p:cNvGrpSpPr/>
          <p:nvPr/>
        </p:nvGrpSpPr>
        <p:grpSpPr>
          <a:xfrm>
            <a:off x="5314832" y="1798476"/>
            <a:ext cx="6856332" cy="1526289"/>
            <a:chOff x="4216400" y="2501370"/>
            <a:chExt cx="5016500" cy="64275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FDCDC16-DE92-3919-0E89-1B37080977DD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32F4502-3A9C-F979-75ED-9CDC117CE57D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BE597B-9FE9-0B9D-C260-CA3B8229172D}"/>
              </a:ext>
            </a:extLst>
          </p:cNvPr>
          <p:cNvGrpSpPr/>
          <p:nvPr/>
        </p:nvGrpSpPr>
        <p:grpSpPr>
          <a:xfrm flipV="1">
            <a:off x="5162590" y="2592707"/>
            <a:ext cx="7030814" cy="672983"/>
            <a:chOff x="4017871" y="2501370"/>
            <a:chExt cx="5215029" cy="26522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E8F1B-1FBD-B569-BD7E-542A64520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7871" y="2514600"/>
              <a:ext cx="1036827" cy="251998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12113A9-B17E-355A-6228-8E358F80F2D3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A6A2B62-A334-417C-2907-574849761A8B}"/>
              </a:ext>
            </a:extLst>
          </p:cNvPr>
          <p:cNvGrpSpPr/>
          <p:nvPr/>
        </p:nvGrpSpPr>
        <p:grpSpPr>
          <a:xfrm flipV="1">
            <a:off x="4335684" y="3618671"/>
            <a:ext cx="6599015" cy="680437"/>
            <a:chOff x="4216400" y="2501370"/>
            <a:chExt cx="5016500" cy="64275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72A60E5-9703-0573-4889-6706C548A209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D95D16E-CE13-2C9C-D38D-A43A5687ABBA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7">
            <a:extLst>
              <a:ext uri="{FF2B5EF4-FFF2-40B4-BE49-F238E27FC236}">
                <a16:creationId xmlns:a16="http://schemas.microsoft.com/office/drawing/2014/main" id="{60AF6C82-347D-CF9C-4E24-8C8FFE8AD6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0919" y="0"/>
            <a:ext cx="1351063" cy="1351063"/>
          </a:xfrm>
          <a:prstGeom prst="rect">
            <a:avLst/>
          </a:prstGeom>
        </p:spPr>
      </p:pic>
      <p:grpSp>
        <p:nvGrpSpPr>
          <p:cNvPr id="32" name="Group 7">
            <a:extLst>
              <a:ext uri="{FF2B5EF4-FFF2-40B4-BE49-F238E27FC236}">
                <a16:creationId xmlns:a16="http://schemas.microsoft.com/office/drawing/2014/main" id="{F53CAD1A-0F95-011A-8589-72E7B7BB78C4}"/>
              </a:ext>
            </a:extLst>
          </p:cNvPr>
          <p:cNvGrpSpPr>
            <a:grpSpLocks noChangeAspect="1"/>
          </p:cNvGrpSpPr>
          <p:nvPr/>
        </p:nvGrpSpPr>
        <p:grpSpPr>
          <a:xfrm>
            <a:off x="271412" y="141386"/>
            <a:ext cx="1050076" cy="1068289"/>
            <a:chOff x="0" y="0"/>
            <a:chExt cx="6350000" cy="591185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BDBE4C62-95FB-C565-5C49-DD6AE73B6585}"/>
                </a:ext>
              </a:extLst>
            </p:cNvPr>
            <p:cNvSpPr/>
            <p:nvPr/>
          </p:nvSpPr>
          <p:spPr>
            <a:xfrm>
              <a:off x="-68580" y="0"/>
              <a:ext cx="6417310" cy="5911850"/>
            </a:xfrm>
            <a:prstGeom prst="ellipse">
              <a:avLst/>
            </a:prstGeom>
            <a:blipFill>
              <a:blip r:embed="rId9"/>
              <a:stretch>
                <a:fillRect l="-12082" r="-12082"/>
              </a:stretch>
            </a:blipFill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E8B5521-AD0A-BBA5-AEE5-1A5EF751E19B}"/>
              </a:ext>
            </a:extLst>
          </p:cNvPr>
          <p:cNvGrpSpPr/>
          <p:nvPr/>
        </p:nvGrpSpPr>
        <p:grpSpPr>
          <a:xfrm flipV="1">
            <a:off x="4254815" y="4422134"/>
            <a:ext cx="6599015" cy="1256772"/>
            <a:chOff x="4216400" y="2501370"/>
            <a:chExt cx="5016500" cy="64275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1DE6C0-AD90-4F7E-8CC2-B447CB24255A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BA07052-3ABC-AA8F-5E78-5AFB5631FDC2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34">
            <a:extLst>
              <a:ext uri="{FF2B5EF4-FFF2-40B4-BE49-F238E27FC236}">
                <a16:creationId xmlns:a16="http://schemas.microsoft.com/office/drawing/2014/main" id="{F056CE7D-F00D-48CF-3DB8-F9A2D9251488}"/>
              </a:ext>
            </a:extLst>
          </p:cNvPr>
          <p:cNvSpPr/>
          <p:nvPr/>
        </p:nvSpPr>
        <p:spPr>
          <a:xfrm>
            <a:off x="3570068" y="11116150"/>
            <a:ext cx="5169779" cy="429840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lowchart: Terminator 11">
            <a:extLst>
              <a:ext uri="{FF2B5EF4-FFF2-40B4-BE49-F238E27FC236}">
                <a16:creationId xmlns:a16="http://schemas.microsoft.com/office/drawing/2014/main" id="{D36B8505-5FE4-07F0-5169-C82264255871}"/>
              </a:ext>
            </a:extLst>
          </p:cNvPr>
          <p:cNvSpPr/>
          <p:nvPr/>
        </p:nvSpPr>
        <p:spPr>
          <a:xfrm rot="5400000">
            <a:off x="-51704" y="1491466"/>
            <a:ext cx="5795225" cy="4937847"/>
          </a:xfrm>
          <a:prstGeom prst="flowChartTerminator">
            <a:avLst/>
          </a:prstGeom>
          <a:solidFill>
            <a:schemeClr val="tx1">
              <a:alpha val="4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61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43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5452A6C2-B27B-8114-FEA6-FF1D7F817924}"/>
              </a:ext>
            </a:extLst>
          </p:cNvPr>
          <p:cNvSpPr txBox="1"/>
          <p:nvPr/>
        </p:nvSpPr>
        <p:spPr>
          <a:xfrm>
            <a:off x="6081123" y="1254140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Car bao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thức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897111E-B9FB-9CB7-6054-CD1C384126B1}"/>
              </a:ext>
            </a:extLst>
          </p:cNvPr>
          <p:cNvSpPr txBox="1"/>
          <p:nvPr/>
        </p:nvSpPr>
        <p:spPr>
          <a:xfrm>
            <a:off x="-230101" y="1682850"/>
            <a:ext cx="63582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Car {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speed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mark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rice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  constructor(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spIn,mIn,prnI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this.speed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this.mark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this.price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prIn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}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setSpeed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this.speed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</a:t>
            </a:r>
          </a:p>
          <a:p>
            <a:pPr marL="914400" algn="just" fontAlgn="base"/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</a:t>
            </a:r>
            <a:r>
              <a:rPr lang="en-US" dirty="0" err="1">
                <a:solidFill>
                  <a:srgbClr val="070818"/>
                </a:solidFill>
                <a:latin typeface="Courier New" panose="02070309020205020404" pitchFamily="49" charset="0"/>
              </a:rPr>
              <a:t>getSpeed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() {</a:t>
            </a:r>
            <a:endParaRPr lang="en-US" dirty="0">
              <a:solidFill>
                <a:srgbClr val="070818"/>
              </a:solidFill>
              <a:latin typeface="Times New Roman" panose="02020603050405020304" pitchFamily="18" charset="0"/>
            </a:endParaRPr>
          </a:p>
          <a:p>
            <a:pPr marL="914400" algn="just" fontAlgn="base"/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	return </a:t>
            </a:r>
            <a:r>
              <a:rPr lang="en-US" dirty="0" err="1">
                <a:solidFill>
                  <a:srgbClr val="070818"/>
                </a:solidFill>
                <a:latin typeface="Courier New" panose="02070309020205020404" pitchFamily="49" charset="0"/>
              </a:rPr>
              <a:t>this.speed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;	}</a:t>
            </a:r>
            <a:endParaRPr lang="en-US" dirty="0">
              <a:solidFill>
                <a:srgbClr val="070818"/>
              </a:solidFill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angle: Rounded Corners 35">
            <a:extLst>
              <a:ext uri="{FF2B5EF4-FFF2-40B4-BE49-F238E27FC236}">
                <a16:creationId xmlns:a16="http://schemas.microsoft.com/office/drawing/2014/main" id="{7E77584B-A344-D28C-7750-3ED83D478283}"/>
              </a:ext>
            </a:extLst>
          </p:cNvPr>
          <p:cNvSpPr/>
          <p:nvPr/>
        </p:nvSpPr>
        <p:spPr>
          <a:xfrm>
            <a:off x="813816" y="2201527"/>
            <a:ext cx="1554480" cy="9440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37D75D28-C0CE-4639-D701-C2D328017BEC}"/>
              </a:ext>
            </a:extLst>
          </p:cNvPr>
          <p:cNvSpPr txBox="1"/>
          <p:nvPr/>
        </p:nvSpPr>
        <p:spPr>
          <a:xfrm>
            <a:off x="6116836" y="3187255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Car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tốc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nhãn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hiệu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,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tiền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grpSp>
        <p:nvGrpSpPr>
          <p:cNvPr id="12" name="Group 43">
            <a:extLst>
              <a:ext uri="{FF2B5EF4-FFF2-40B4-BE49-F238E27FC236}">
                <a16:creationId xmlns:a16="http://schemas.microsoft.com/office/drawing/2014/main" id="{EB8B64FE-18D4-00A1-1045-AB99B37C7EF4}"/>
              </a:ext>
            </a:extLst>
          </p:cNvPr>
          <p:cNvGrpSpPr/>
          <p:nvPr/>
        </p:nvGrpSpPr>
        <p:grpSpPr>
          <a:xfrm flipV="1">
            <a:off x="2368296" y="2648941"/>
            <a:ext cx="9823704" cy="983830"/>
            <a:chOff x="4216400" y="2501370"/>
            <a:chExt cx="5016500" cy="642751"/>
          </a:xfrm>
        </p:grpSpPr>
        <p:cxnSp>
          <p:nvCxnSpPr>
            <p:cNvPr id="13" name="Straight Connector 39">
              <a:extLst>
                <a:ext uri="{FF2B5EF4-FFF2-40B4-BE49-F238E27FC236}">
                  <a16:creationId xmlns:a16="http://schemas.microsoft.com/office/drawing/2014/main" id="{27F02B7F-7697-0FD1-6B3C-3F637E8B3EA1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42">
              <a:extLst>
                <a:ext uri="{FF2B5EF4-FFF2-40B4-BE49-F238E27FC236}">
                  <a16:creationId xmlns:a16="http://schemas.microsoft.com/office/drawing/2014/main" id="{6208B222-F0B5-98FA-2F30-EDEEC79F9038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112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D6B09-0C1E-34C2-5D88-7DF2C4CAAC2E}"/>
              </a:ext>
            </a:extLst>
          </p:cNvPr>
          <p:cNvSpPr/>
          <p:nvPr/>
        </p:nvSpPr>
        <p:spPr>
          <a:xfrm>
            <a:off x="20836" y="0"/>
            <a:ext cx="12192000" cy="12379408"/>
          </a:xfrm>
          <a:prstGeom prst="rect">
            <a:avLst/>
          </a:prstGeom>
          <a:solidFill>
            <a:srgbClr val="080925"/>
          </a:solidFill>
          <a:effectLst>
            <a:outerShdw blurRad="50800" dist="38100" algn="l" rotWithShape="0">
              <a:schemeClr val="bg1">
                <a:alpha val="35000"/>
              </a:schemeClr>
            </a:outerShdw>
            <a:reflection stA="45000" endPos="4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Freeform 43">
            <a:extLst>
              <a:ext uri="{FF2B5EF4-FFF2-40B4-BE49-F238E27FC236}">
                <a16:creationId xmlns:a16="http://schemas.microsoft.com/office/drawing/2014/main" id="{75B3120F-6109-5A30-8F5C-F7CC76DF62CD}"/>
              </a:ext>
            </a:extLst>
          </p:cNvPr>
          <p:cNvSpPr/>
          <p:nvPr/>
        </p:nvSpPr>
        <p:spPr>
          <a:xfrm>
            <a:off x="3145056" y="6074791"/>
            <a:ext cx="6184480" cy="4932123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08EA327-7641-4C11-0F25-189CD5640C65}"/>
              </a:ext>
            </a:extLst>
          </p:cNvPr>
          <p:cNvSpPr/>
          <p:nvPr/>
        </p:nvSpPr>
        <p:spPr>
          <a:xfrm>
            <a:off x="61409" y="10360615"/>
            <a:ext cx="12187096" cy="2659881"/>
          </a:xfrm>
          <a:custGeom>
            <a:avLst/>
            <a:gdLst/>
            <a:ahLst/>
            <a:cxnLst/>
            <a:rect l="l" t="t" r="r" b="b"/>
            <a:pathLst>
              <a:path w="21161664" h="5554937">
                <a:moveTo>
                  <a:pt x="0" y="0"/>
                </a:moveTo>
                <a:lnTo>
                  <a:pt x="21161664" y="0"/>
                </a:lnTo>
                <a:lnTo>
                  <a:pt x="21161664" y="5554936"/>
                </a:lnTo>
                <a:lnTo>
                  <a:pt x="0" y="55549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053F2-0C41-5F29-2EBF-9B4A5F5E2102}"/>
              </a:ext>
            </a:extLst>
          </p:cNvPr>
          <p:cNvSpPr/>
          <p:nvPr/>
        </p:nvSpPr>
        <p:spPr>
          <a:xfrm>
            <a:off x="1468952" y="308006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b="-227614"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984D14-FAC1-39F1-280E-7F578EF083AA}"/>
              </a:ext>
            </a:extLst>
          </p:cNvPr>
          <p:cNvCxnSpPr/>
          <p:nvPr/>
        </p:nvCxnSpPr>
        <p:spPr>
          <a:xfrm>
            <a:off x="1617762" y="832385"/>
            <a:ext cx="9897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5633B93-054B-E70E-A2B9-B58CCEC2CFC6}"/>
              </a:ext>
            </a:extLst>
          </p:cNvPr>
          <p:cNvSpPr txBox="1"/>
          <p:nvPr/>
        </p:nvSpPr>
        <p:spPr>
          <a:xfrm>
            <a:off x="1617762" y="239870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LẬP TRÌNH HƯỚNG ĐỐI TƯỢNG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12791-EE22-6673-30EB-CE10E8BE5AAC}"/>
              </a:ext>
            </a:extLst>
          </p:cNvPr>
          <p:cNvSpPr txBox="1"/>
          <p:nvPr/>
        </p:nvSpPr>
        <p:spPr>
          <a:xfrm>
            <a:off x="-3445598" y="15410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DD42F-CBFE-8996-705F-927FFE1D7A44}"/>
              </a:ext>
            </a:extLst>
          </p:cNvPr>
          <p:cNvSpPr txBox="1"/>
          <p:nvPr/>
        </p:nvSpPr>
        <p:spPr>
          <a:xfrm>
            <a:off x="546979" y="16673676"/>
            <a:ext cx="78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BE597B-9FE9-0B9D-C260-CA3B8229172D}"/>
              </a:ext>
            </a:extLst>
          </p:cNvPr>
          <p:cNvGrpSpPr/>
          <p:nvPr/>
        </p:nvGrpSpPr>
        <p:grpSpPr>
          <a:xfrm flipV="1">
            <a:off x="5162590" y="2592707"/>
            <a:ext cx="7030814" cy="672983"/>
            <a:chOff x="4017871" y="2501370"/>
            <a:chExt cx="5215029" cy="26522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E8F1B-1FBD-B569-BD7E-542A64520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7871" y="2514600"/>
              <a:ext cx="1036827" cy="251998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12113A9-B17E-355A-6228-8E358F80F2D3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A6A2B62-A334-417C-2907-574849761A8B}"/>
              </a:ext>
            </a:extLst>
          </p:cNvPr>
          <p:cNvGrpSpPr/>
          <p:nvPr/>
        </p:nvGrpSpPr>
        <p:grpSpPr>
          <a:xfrm flipV="1">
            <a:off x="4335684" y="3618671"/>
            <a:ext cx="6599015" cy="680437"/>
            <a:chOff x="4216400" y="2501370"/>
            <a:chExt cx="5016500" cy="64275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72A60E5-9703-0573-4889-6706C548A209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D95D16E-CE13-2C9C-D38D-A43A5687ABBA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7">
            <a:extLst>
              <a:ext uri="{FF2B5EF4-FFF2-40B4-BE49-F238E27FC236}">
                <a16:creationId xmlns:a16="http://schemas.microsoft.com/office/drawing/2014/main" id="{60AF6C82-347D-CF9C-4E24-8C8FFE8AD6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0919" y="0"/>
            <a:ext cx="1351063" cy="1351063"/>
          </a:xfrm>
          <a:prstGeom prst="rect">
            <a:avLst/>
          </a:prstGeom>
        </p:spPr>
      </p:pic>
      <p:grpSp>
        <p:nvGrpSpPr>
          <p:cNvPr id="32" name="Group 7">
            <a:extLst>
              <a:ext uri="{FF2B5EF4-FFF2-40B4-BE49-F238E27FC236}">
                <a16:creationId xmlns:a16="http://schemas.microsoft.com/office/drawing/2014/main" id="{F53CAD1A-0F95-011A-8589-72E7B7BB78C4}"/>
              </a:ext>
            </a:extLst>
          </p:cNvPr>
          <p:cNvGrpSpPr>
            <a:grpSpLocks noChangeAspect="1"/>
          </p:cNvGrpSpPr>
          <p:nvPr/>
        </p:nvGrpSpPr>
        <p:grpSpPr>
          <a:xfrm>
            <a:off x="271412" y="141386"/>
            <a:ext cx="1050076" cy="1068289"/>
            <a:chOff x="0" y="0"/>
            <a:chExt cx="6350000" cy="591185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BDBE4C62-95FB-C565-5C49-DD6AE73B6585}"/>
                </a:ext>
              </a:extLst>
            </p:cNvPr>
            <p:cNvSpPr/>
            <p:nvPr/>
          </p:nvSpPr>
          <p:spPr>
            <a:xfrm>
              <a:off x="-68580" y="0"/>
              <a:ext cx="6417310" cy="5911850"/>
            </a:xfrm>
            <a:prstGeom prst="ellipse">
              <a:avLst/>
            </a:prstGeom>
            <a:blipFill>
              <a:blip r:embed="rId9"/>
              <a:stretch>
                <a:fillRect l="-12082" r="-12082"/>
              </a:stretch>
            </a:blipFill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E8B5521-AD0A-BBA5-AEE5-1A5EF751E19B}"/>
              </a:ext>
            </a:extLst>
          </p:cNvPr>
          <p:cNvGrpSpPr/>
          <p:nvPr/>
        </p:nvGrpSpPr>
        <p:grpSpPr>
          <a:xfrm flipV="1">
            <a:off x="4254815" y="4422134"/>
            <a:ext cx="6599015" cy="1256772"/>
            <a:chOff x="4216400" y="2501370"/>
            <a:chExt cx="5016500" cy="64275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1DE6C0-AD90-4F7E-8CC2-B447CB24255A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BA07052-3ABC-AA8F-5E78-5AFB5631FDC2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34">
            <a:extLst>
              <a:ext uri="{FF2B5EF4-FFF2-40B4-BE49-F238E27FC236}">
                <a16:creationId xmlns:a16="http://schemas.microsoft.com/office/drawing/2014/main" id="{F056CE7D-F00D-48CF-3DB8-F9A2D9251488}"/>
              </a:ext>
            </a:extLst>
          </p:cNvPr>
          <p:cNvSpPr/>
          <p:nvPr/>
        </p:nvSpPr>
        <p:spPr>
          <a:xfrm>
            <a:off x="3570068" y="11116150"/>
            <a:ext cx="5169779" cy="429840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lowchart: Terminator 11">
            <a:extLst>
              <a:ext uri="{FF2B5EF4-FFF2-40B4-BE49-F238E27FC236}">
                <a16:creationId xmlns:a16="http://schemas.microsoft.com/office/drawing/2014/main" id="{D36B8505-5FE4-07F0-5169-C82264255871}"/>
              </a:ext>
            </a:extLst>
          </p:cNvPr>
          <p:cNvSpPr/>
          <p:nvPr/>
        </p:nvSpPr>
        <p:spPr>
          <a:xfrm rot="5400000">
            <a:off x="-51704" y="1491466"/>
            <a:ext cx="5795225" cy="4937847"/>
          </a:xfrm>
          <a:prstGeom prst="flowChartTerminator">
            <a:avLst/>
          </a:prstGeom>
          <a:solidFill>
            <a:schemeClr val="tx1">
              <a:alpha val="4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61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43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5452A6C2-B27B-8114-FEA6-FF1D7F817924}"/>
              </a:ext>
            </a:extLst>
          </p:cNvPr>
          <p:cNvSpPr txBox="1"/>
          <p:nvPr/>
        </p:nvSpPr>
        <p:spPr>
          <a:xfrm>
            <a:off x="6081123" y="1254140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Car bao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thức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897111E-B9FB-9CB7-6054-CD1C384126B1}"/>
              </a:ext>
            </a:extLst>
          </p:cNvPr>
          <p:cNvSpPr txBox="1"/>
          <p:nvPr/>
        </p:nvSpPr>
        <p:spPr>
          <a:xfrm>
            <a:off x="-230101" y="1682850"/>
            <a:ext cx="63582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Car {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speed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mark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rice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   constructor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spIn,mIn,prnI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speed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mark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price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prIn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setSpeed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70818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this.speed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i="0" u="none" strike="noStrike" dirty="0" err="1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070818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</a:t>
            </a:r>
          </a:p>
          <a:p>
            <a:pPr marL="914400" algn="just" fontAlgn="base"/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</a:t>
            </a:r>
            <a:r>
              <a:rPr lang="en-US" dirty="0" err="1">
                <a:solidFill>
                  <a:srgbClr val="070818"/>
                </a:solidFill>
                <a:latin typeface="Courier New" panose="02070309020205020404" pitchFamily="49" charset="0"/>
              </a:rPr>
              <a:t>getSpeed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() {</a:t>
            </a:r>
            <a:endParaRPr lang="en-US" dirty="0">
              <a:solidFill>
                <a:srgbClr val="070818"/>
              </a:solidFill>
              <a:latin typeface="Times New Roman" panose="02020603050405020304" pitchFamily="18" charset="0"/>
            </a:endParaRPr>
          </a:p>
          <a:p>
            <a:pPr marL="914400" algn="just" fontAlgn="base"/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	return </a:t>
            </a:r>
            <a:r>
              <a:rPr lang="en-US" dirty="0" err="1">
                <a:solidFill>
                  <a:srgbClr val="070818"/>
                </a:solidFill>
                <a:latin typeface="Courier New" panose="02070309020205020404" pitchFamily="49" charset="0"/>
              </a:rPr>
              <a:t>this.speed</a:t>
            </a:r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;	</a:t>
            </a:r>
          </a:p>
          <a:p>
            <a:pPr marL="914400" algn="just" fontAlgn="base"/>
            <a:r>
              <a:rPr lang="en-US" dirty="0">
                <a:solidFill>
                  <a:srgbClr val="070818"/>
                </a:solidFill>
                <a:latin typeface="Courier New" panose="02070309020205020404" pitchFamily="49" charset="0"/>
              </a:rPr>
              <a:t>   }</a:t>
            </a:r>
          </a:p>
          <a:p>
            <a:pPr marL="914400" algn="just" fontAlgn="base"/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angle: Rounded Corners 35">
            <a:extLst>
              <a:ext uri="{FF2B5EF4-FFF2-40B4-BE49-F238E27FC236}">
                <a16:creationId xmlns:a16="http://schemas.microsoft.com/office/drawing/2014/main" id="{7E77584B-A344-D28C-7750-3ED83D478283}"/>
              </a:ext>
            </a:extLst>
          </p:cNvPr>
          <p:cNvSpPr/>
          <p:nvPr/>
        </p:nvSpPr>
        <p:spPr>
          <a:xfrm>
            <a:off x="960120" y="2788920"/>
            <a:ext cx="4159737" cy="14961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grpSp>
        <p:nvGrpSpPr>
          <p:cNvPr id="3" name="Group 61">
            <a:extLst>
              <a:ext uri="{FF2B5EF4-FFF2-40B4-BE49-F238E27FC236}">
                <a16:creationId xmlns:a16="http://schemas.microsoft.com/office/drawing/2014/main" id="{72557055-E45F-71EA-D0BC-C40B51A9303B}"/>
              </a:ext>
            </a:extLst>
          </p:cNvPr>
          <p:cNvGrpSpPr/>
          <p:nvPr/>
        </p:nvGrpSpPr>
        <p:grpSpPr>
          <a:xfrm>
            <a:off x="5314832" y="2926614"/>
            <a:ext cx="6856332" cy="373643"/>
            <a:chOff x="4216400" y="2501370"/>
            <a:chExt cx="5016500" cy="642751"/>
          </a:xfrm>
        </p:grpSpPr>
        <p:cxnSp>
          <p:nvCxnSpPr>
            <p:cNvPr id="4" name="Straight Connector 62">
              <a:extLst>
                <a:ext uri="{FF2B5EF4-FFF2-40B4-BE49-F238E27FC236}">
                  <a16:creationId xmlns:a16="http://schemas.microsoft.com/office/drawing/2014/main" id="{693FBABC-0A2D-53CA-47D9-C80C6D52C663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63">
              <a:extLst>
                <a:ext uri="{FF2B5EF4-FFF2-40B4-BE49-F238E27FC236}">
                  <a16:creationId xmlns:a16="http://schemas.microsoft.com/office/drawing/2014/main" id="{B40EDDD5-D7E3-AB15-979C-8879C847F8F5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30">
            <a:extLst>
              <a:ext uri="{FF2B5EF4-FFF2-40B4-BE49-F238E27FC236}">
                <a16:creationId xmlns:a16="http://schemas.microsoft.com/office/drawing/2014/main" id="{37D75D28-C0CE-4639-D701-C2D328017BEC}"/>
              </a:ext>
            </a:extLst>
          </p:cNvPr>
          <p:cNvSpPr txBox="1"/>
          <p:nvPr/>
        </p:nvSpPr>
        <p:spPr>
          <a:xfrm>
            <a:off x="6455682" y="2400072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Car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tốc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nhãn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hiệu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,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tiền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grpSp>
        <p:nvGrpSpPr>
          <p:cNvPr id="12" name="Group 43">
            <a:extLst>
              <a:ext uri="{FF2B5EF4-FFF2-40B4-BE49-F238E27FC236}">
                <a16:creationId xmlns:a16="http://schemas.microsoft.com/office/drawing/2014/main" id="{6550684E-A7AA-455D-89A7-C5CF7F8D5432}"/>
              </a:ext>
            </a:extLst>
          </p:cNvPr>
          <p:cNvGrpSpPr/>
          <p:nvPr/>
        </p:nvGrpSpPr>
        <p:grpSpPr>
          <a:xfrm>
            <a:off x="5314832" y="1798476"/>
            <a:ext cx="6856332" cy="1526289"/>
            <a:chOff x="4216400" y="2501370"/>
            <a:chExt cx="5016500" cy="642751"/>
          </a:xfrm>
        </p:grpSpPr>
        <p:cxnSp>
          <p:nvCxnSpPr>
            <p:cNvPr id="13" name="Straight Connector 39">
              <a:extLst>
                <a:ext uri="{FF2B5EF4-FFF2-40B4-BE49-F238E27FC236}">
                  <a16:creationId xmlns:a16="http://schemas.microsoft.com/office/drawing/2014/main" id="{61F95AF4-9739-73F1-DEA5-EFD9ED83AC47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42">
              <a:extLst>
                <a:ext uri="{FF2B5EF4-FFF2-40B4-BE49-F238E27FC236}">
                  <a16:creationId xmlns:a16="http://schemas.microsoft.com/office/drawing/2014/main" id="{E3635B69-8A6E-C259-89D7-33B735F7FB44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61">
            <a:extLst>
              <a:ext uri="{FF2B5EF4-FFF2-40B4-BE49-F238E27FC236}">
                <a16:creationId xmlns:a16="http://schemas.microsoft.com/office/drawing/2014/main" id="{EE0D4F51-1C5F-6A9A-3C21-5A0AA9B940B4}"/>
              </a:ext>
            </a:extLst>
          </p:cNvPr>
          <p:cNvGrpSpPr/>
          <p:nvPr/>
        </p:nvGrpSpPr>
        <p:grpSpPr>
          <a:xfrm flipV="1">
            <a:off x="5119857" y="3789788"/>
            <a:ext cx="7072143" cy="680437"/>
            <a:chOff x="4216400" y="2501370"/>
            <a:chExt cx="5016500" cy="642751"/>
          </a:xfrm>
        </p:grpSpPr>
        <p:cxnSp>
          <p:nvCxnSpPr>
            <p:cNvPr id="17" name="Straight Connector 62">
              <a:extLst>
                <a:ext uri="{FF2B5EF4-FFF2-40B4-BE49-F238E27FC236}">
                  <a16:creationId xmlns:a16="http://schemas.microsoft.com/office/drawing/2014/main" id="{C332791D-48D3-36A3-E095-E5A84B502468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63">
              <a:extLst>
                <a:ext uri="{FF2B5EF4-FFF2-40B4-BE49-F238E27FC236}">
                  <a16:creationId xmlns:a16="http://schemas.microsoft.com/office/drawing/2014/main" id="{5445B4DE-6893-E613-57DC-5B4E99C3091B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30">
            <a:extLst>
              <a:ext uri="{FF2B5EF4-FFF2-40B4-BE49-F238E27FC236}">
                <a16:creationId xmlns:a16="http://schemas.microsoft.com/office/drawing/2014/main" id="{5B4B84C2-96B4-0519-2B4A-74BA169BA4CB}"/>
              </a:ext>
            </a:extLst>
          </p:cNvPr>
          <p:cNvSpPr txBox="1"/>
          <p:nvPr/>
        </p:nvSpPr>
        <p:spPr>
          <a:xfrm>
            <a:off x="6301670" y="3917411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khởi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Car</a:t>
            </a:r>
          </a:p>
        </p:txBody>
      </p:sp>
    </p:spTree>
    <p:extLst>
      <p:ext uri="{BB962C8B-B14F-4D97-AF65-F5344CB8AC3E}">
        <p14:creationId xmlns:p14="http://schemas.microsoft.com/office/powerpoint/2010/main" val="2338286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F16D970B-3603-14EF-0DF5-2BCD965E2F26}"/>
              </a:ext>
            </a:extLst>
          </p:cNvPr>
          <p:cNvSpPr/>
          <p:nvPr/>
        </p:nvSpPr>
        <p:spPr>
          <a:xfrm flipH="1" flipV="1">
            <a:off x="7980313" y="2919297"/>
            <a:ext cx="4188630" cy="4444169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BBACF0-3722-7E90-2596-75158EB7ACDF}"/>
              </a:ext>
            </a:extLst>
          </p:cNvPr>
          <p:cNvSpPr/>
          <p:nvPr/>
        </p:nvSpPr>
        <p:spPr>
          <a:xfrm>
            <a:off x="609436" y="4898848"/>
            <a:ext cx="4104072" cy="4104072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85427E7B-715F-5D39-73A5-2A20E4DB8BA8}"/>
              </a:ext>
            </a:extLst>
          </p:cNvPr>
          <p:cNvSpPr/>
          <p:nvPr/>
        </p:nvSpPr>
        <p:spPr>
          <a:xfrm>
            <a:off x="10712884" y="-187120"/>
            <a:ext cx="3872116" cy="4049271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52000"/>
            </a:blip>
            <a:srcRect/>
            <a:stretch>
              <a:fillRect/>
            </a:stretch>
          </a:blipFill>
        </p:spPr>
      </p:sp>
      <p:pic>
        <p:nvPicPr>
          <p:cNvPr id="10" name="Picture 9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0CAA25F4-70C8-F5A1-7944-9D81DD6A7A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01" b="704"/>
          <a:stretch/>
        </p:blipFill>
        <p:spPr>
          <a:xfrm>
            <a:off x="-1001" y="-7001022"/>
            <a:ext cx="1221339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23A90-FE1E-1936-E3FF-FDDD44B66E48}"/>
              </a:ext>
            </a:extLst>
          </p:cNvPr>
          <p:cNvSpPr/>
          <p:nvPr/>
        </p:nvSpPr>
        <p:spPr>
          <a:xfrm rot="5400000">
            <a:off x="3270179" y="-10272206"/>
            <a:ext cx="6858004" cy="13400364"/>
          </a:xfrm>
          <a:prstGeom prst="rect">
            <a:avLst/>
          </a:prstGeom>
          <a:gradFill flip="none" rotWithShape="1">
            <a:gsLst>
              <a:gs pos="6422">
                <a:schemeClr val="tx1">
                  <a:alpha val="0"/>
                </a:schemeClr>
              </a:gs>
              <a:gs pos="34000">
                <a:schemeClr val="tx1">
                  <a:alpha val="21000"/>
                </a:schemeClr>
              </a:gs>
              <a:gs pos="95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5D29D-84EF-8E7F-19D9-EB947F8ED42A}"/>
              </a:ext>
            </a:extLst>
          </p:cNvPr>
          <p:cNvSpPr txBox="1"/>
          <p:nvPr/>
        </p:nvSpPr>
        <p:spPr>
          <a:xfrm>
            <a:off x="494023" y="-5534100"/>
            <a:ext cx="151344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chemeClr val="bg1"/>
                </a:solidFill>
                <a:effectLst>
                  <a:glow rad="63500">
                    <a:schemeClr val="bg1">
                      <a:alpha val="21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1E548-8239-1001-2C74-9152178D1F08}"/>
              </a:ext>
            </a:extLst>
          </p:cNvPr>
          <p:cNvSpPr txBox="1"/>
          <p:nvPr/>
        </p:nvSpPr>
        <p:spPr>
          <a:xfrm>
            <a:off x="2428379" y="-5095518"/>
            <a:ext cx="510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600" dirty="0">
                <a:solidFill>
                  <a:schemeClr val="bg1"/>
                </a:solidFill>
                <a:effectLst>
                  <a:glow rad="63500">
                    <a:schemeClr val="bg1">
                      <a:alpha val="21000"/>
                    </a:scheme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KHÁI NIỆM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A353A6-CFB9-43BD-229D-C856368218F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250744" y="-1763837"/>
            <a:ext cx="4884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59CC0-32F8-4D67-980E-2B3953346FFD}"/>
              </a:ext>
            </a:extLst>
          </p:cNvPr>
          <p:cNvGrpSpPr/>
          <p:nvPr/>
        </p:nvGrpSpPr>
        <p:grpSpPr>
          <a:xfrm>
            <a:off x="1212184" y="1818242"/>
            <a:ext cx="3778055" cy="3252213"/>
            <a:chOff x="1809944" y="1443317"/>
            <a:chExt cx="3030515" cy="2982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3CDA47-85BA-A27A-F977-ED51332DA5CA}"/>
                </a:ext>
              </a:extLst>
            </p:cNvPr>
            <p:cNvSpPr/>
            <p:nvPr/>
          </p:nvSpPr>
          <p:spPr>
            <a:xfrm>
              <a:off x="1809944" y="1443317"/>
              <a:ext cx="3003176" cy="297628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FD9E13-DBE7-A7DA-1C8B-95ABADB46AA9}"/>
                </a:ext>
              </a:extLst>
            </p:cNvPr>
            <p:cNvSpPr/>
            <p:nvPr/>
          </p:nvSpPr>
          <p:spPr>
            <a:xfrm>
              <a:off x="1809944" y="3016012"/>
              <a:ext cx="1699426" cy="140934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DEA17A-F40C-A9BF-A5E4-85BD697EA6B8}"/>
                </a:ext>
              </a:extLst>
            </p:cNvPr>
            <p:cNvSpPr/>
            <p:nvPr/>
          </p:nvSpPr>
          <p:spPr>
            <a:xfrm>
              <a:off x="2948875" y="1444731"/>
              <a:ext cx="1891584" cy="1569867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7D90-44C5-8F10-7D3C-76EF1A8DEB98}"/>
              </a:ext>
            </a:extLst>
          </p:cNvPr>
          <p:cNvGrpSpPr/>
          <p:nvPr/>
        </p:nvGrpSpPr>
        <p:grpSpPr>
          <a:xfrm>
            <a:off x="1606828" y="3154448"/>
            <a:ext cx="707703" cy="707703"/>
            <a:chOff x="12888686" y="10726057"/>
            <a:chExt cx="1074057" cy="10740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10827F-1CFD-E384-67AC-05A9D3BF1D57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C95088D-4D13-2D79-4A69-DADDBC95C434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222552-83EB-7265-B461-C1159E2EB381}"/>
              </a:ext>
            </a:extLst>
          </p:cNvPr>
          <p:cNvSpPr txBox="1"/>
          <p:nvPr/>
        </p:nvSpPr>
        <p:spPr>
          <a:xfrm>
            <a:off x="1499979" y="3956451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 HÀM</a:t>
            </a:r>
          </a:p>
        </p:txBody>
      </p:sp>
      <p:sp>
        <p:nvSpPr>
          <p:cNvPr id="52" name="Freeform 40">
            <a:extLst>
              <a:ext uri="{FF2B5EF4-FFF2-40B4-BE49-F238E27FC236}">
                <a16:creationId xmlns:a16="http://schemas.microsoft.com/office/drawing/2014/main" id="{87E99493-9E66-B61B-9B75-75E3A2772D75}"/>
              </a:ext>
            </a:extLst>
          </p:cNvPr>
          <p:cNvSpPr/>
          <p:nvPr/>
        </p:nvSpPr>
        <p:spPr>
          <a:xfrm>
            <a:off x="3031532" y="1158941"/>
            <a:ext cx="2060792" cy="2024728"/>
          </a:xfrm>
          <a:custGeom>
            <a:avLst/>
            <a:gdLst/>
            <a:ahLst/>
            <a:cxnLst/>
            <a:rect l="l" t="t" r="r" b="b"/>
            <a:pathLst>
              <a:path w="3291533" h="3233931">
                <a:moveTo>
                  <a:pt x="0" y="0"/>
                </a:moveTo>
                <a:lnTo>
                  <a:pt x="3291533" y="0"/>
                </a:lnTo>
                <a:lnTo>
                  <a:pt x="3291533" y="3233931"/>
                </a:lnTo>
                <a:lnTo>
                  <a:pt x="0" y="3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392107-2511-5113-60DA-36C362E5C148}"/>
              </a:ext>
            </a:extLst>
          </p:cNvPr>
          <p:cNvGrpSpPr/>
          <p:nvPr/>
        </p:nvGrpSpPr>
        <p:grpSpPr>
          <a:xfrm>
            <a:off x="11784291" y="1876035"/>
            <a:ext cx="2124399" cy="1598193"/>
            <a:chOff x="14653982" y="2142229"/>
            <a:chExt cx="1806704" cy="159819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521213-CF2B-4D7C-1788-527BA762F57E}"/>
                </a:ext>
              </a:extLst>
            </p:cNvPr>
            <p:cNvSpPr/>
            <p:nvPr/>
          </p:nvSpPr>
          <p:spPr>
            <a:xfrm>
              <a:off x="14653982" y="2142229"/>
              <a:ext cx="1806704" cy="157845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7700E-5FC0-23CC-2D92-8661D3A17349}"/>
                </a:ext>
              </a:extLst>
            </p:cNvPr>
            <p:cNvSpPr/>
            <p:nvPr/>
          </p:nvSpPr>
          <p:spPr>
            <a:xfrm>
              <a:off x="14653982" y="3034938"/>
              <a:ext cx="830723" cy="705484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31F46-F0C6-E0DE-D6D4-4A80527EBF1B}"/>
                </a:ext>
              </a:extLst>
            </p:cNvPr>
            <p:cNvSpPr/>
            <p:nvPr/>
          </p:nvSpPr>
          <p:spPr>
            <a:xfrm>
              <a:off x="15557334" y="2151822"/>
              <a:ext cx="903352" cy="809266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D0ADF-8E7D-0767-EF55-719EFA7E79B9}"/>
              </a:ext>
            </a:extLst>
          </p:cNvPr>
          <p:cNvGrpSpPr/>
          <p:nvPr/>
        </p:nvGrpSpPr>
        <p:grpSpPr>
          <a:xfrm>
            <a:off x="11924463" y="2537869"/>
            <a:ext cx="419536" cy="419536"/>
            <a:chOff x="12888686" y="10726057"/>
            <a:chExt cx="1074057" cy="10740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6D006-4346-86BD-93CF-778DF85086CA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2426ACF-F297-D7BD-F789-3ABDB9070BC6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13">
            <a:extLst>
              <a:ext uri="{FF2B5EF4-FFF2-40B4-BE49-F238E27FC236}">
                <a16:creationId xmlns:a16="http://schemas.microsoft.com/office/drawing/2014/main" id="{90FE75B7-DFEB-DE53-9854-8A3954A89A0C}"/>
              </a:ext>
            </a:extLst>
          </p:cNvPr>
          <p:cNvSpPr/>
          <p:nvPr/>
        </p:nvSpPr>
        <p:spPr>
          <a:xfrm>
            <a:off x="12514846" y="1121843"/>
            <a:ext cx="1711839" cy="1578458"/>
          </a:xfrm>
          <a:custGeom>
            <a:avLst/>
            <a:gdLst/>
            <a:ahLst/>
            <a:cxnLst/>
            <a:rect l="l" t="t" r="r" b="b"/>
            <a:pathLst>
              <a:path w="2849515" h="2627490">
                <a:moveTo>
                  <a:pt x="0" y="0"/>
                </a:moveTo>
                <a:lnTo>
                  <a:pt x="2849515" y="0"/>
                </a:lnTo>
                <a:lnTo>
                  <a:pt x="2849515" y="2627490"/>
                </a:lnTo>
                <a:lnTo>
                  <a:pt x="0" y="26274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2B9CF-E4C1-91AF-0E6D-A79771C7DB05}"/>
              </a:ext>
            </a:extLst>
          </p:cNvPr>
          <p:cNvGrpSpPr/>
          <p:nvPr/>
        </p:nvGrpSpPr>
        <p:grpSpPr>
          <a:xfrm>
            <a:off x="5330562" y="1843642"/>
            <a:ext cx="3109095" cy="2649520"/>
            <a:chOff x="6016192" y="1557487"/>
            <a:chExt cx="2640509" cy="26495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4BF439-2779-ED20-187A-257F3E334EAB}"/>
                </a:ext>
              </a:extLst>
            </p:cNvPr>
            <p:cNvSpPr/>
            <p:nvPr/>
          </p:nvSpPr>
          <p:spPr>
            <a:xfrm>
              <a:off x="6016192" y="1560854"/>
              <a:ext cx="2621407" cy="2597932"/>
            </a:xfrm>
            <a:prstGeom prst="roundRect">
              <a:avLst/>
            </a:prstGeom>
            <a:gradFill>
              <a:gsLst>
                <a:gs pos="0">
                  <a:srgbClr val="4BE0E7"/>
                </a:gs>
                <a:gs pos="68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770C2-145C-98C1-810A-81F1B2AAFABC}"/>
                </a:ext>
              </a:extLst>
            </p:cNvPr>
            <p:cNvSpPr/>
            <p:nvPr/>
          </p:nvSpPr>
          <p:spPr>
            <a:xfrm>
              <a:off x="6016192" y="3034938"/>
              <a:ext cx="1413308" cy="117206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80BF0-D365-AFA5-E325-9CBC4DE93FF8}"/>
                </a:ext>
              </a:extLst>
            </p:cNvPr>
            <p:cNvSpPr/>
            <p:nvPr/>
          </p:nvSpPr>
          <p:spPr>
            <a:xfrm>
              <a:off x="7071121" y="1557487"/>
              <a:ext cx="1585580" cy="1457111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0CBA866-76C7-7E04-2FFB-9E4423CBD3EB}"/>
              </a:ext>
            </a:extLst>
          </p:cNvPr>
          <p:cNvSpPr txBox="1"/>
          <p:nvPr/>
        </p:nvSpPr>
        <p:spPr>
          <a:xfrm>
            <a:off x="5584538" y="3690149"/>
            <a:ext cx="249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 PHẦN CỦA HÀM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10356-54B2-4C05-85FC-53A99B50E60E}"/>
              </a:ext>
            </a:extLst>
          </p:cNvPr>
          <p:cNvGrpSpPr/>
          <p:nvPr/>
        </p:nvGrpSpPr>
        <p:grpSpPr>
          <a:xfrm>
            <a:off x="5550257" y="2920899"/>
            <a:ext cx="652842" cy="652842"/>
            <a:chOff x="12888686" y="10726057"/>
            <a:chExt cx="1074057" cy="10740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C9F3F3-5D8D-78EA-40FE-4AA82CEBA2AE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9D648BD-FE14-A34F-B9DC-759828A9BC18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9">
            <a:extLst>
              <a:ext uri="{FF2B5EF4-FFF2-40B4-BE49-F238E27FC236}">
                <a16:creationId xmlns:a16="http://schemas.microsoft.com/office/drawing/2014/main" id="{D99DB673-6FCF-1012-90C0-01E20A03C026}"/>
              </a:ext>
            </a:extLst>
          </p:cNvPr>
          <p:cNvSpPr/>
          <p:nvPr/>
        </p:nvSpPr>
        <p:spPr>
          <a:xfrm>
            <a:off x="6933416" y="1248086"/>
            <a:ext cx="1137918" cy="1754862"/>
          </a:xfrm>
          <a:custGeom>
            <a:avLst/>
            <a:gdLst/>
            <a:ahLst/>
            <a:cxnLst/>
            <a:rect l="l" t="t" r="r" b="b"/>
            <a:pathLst>
              <a:path w="1078537" h="1663286">
                <a:moveTo>
                  <a:pt x="0" y="0"/>
                </a:moveTo>
                <a:lnTo>
                  <a:pt x="1078538" y="0"/>
                </a:lnTo>
                <a:lnTo>
                  <a:pt x="1078538" y="1663286"/>
                </a:lnTo>
                <a:lnTo>
                  <a:pt x="0" y="1663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5B0FC-2B86-109E-2B0D-5AA826953B8C}"/>
              </a:ext>
            </a:extLst>
          </p:cNvPr>
          <p:cNvGrpSpPr/>
          <p:nvPr/>
        </p:nvGrpSpPr>
        <p:grpSpPr>
          <a:xfrm>
            <a:off x="8786182" y="1807003"/>
            <a:ext cx="2570845" cy="2067812"/>
            <a:chOff x="10290489" y="1786966"/>
            <a:chExt cx="2128122" cy="20678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1E2222-067C-8239-9D55-351937BCD303}"/>
                </a:ext>
              </a:extLst>
            </p:cNvPr>
            <p:cNvSpPr/>
            <p:nvPr/>
          </p:nvSpPr>
          <p:spPr>
            <a:xfrm>
              <a:off x="10309591" y="1803891"/>
              <a:ext cx="2109020" cy="2038223"/>
            </a:xfrm>
            <a:prstGeom prst="roundRect">
              <a:avLst/>
            </a:prstGeom>
            <a:gradFill>
              <a:gsLst>
                <a:gs pos="0">
                  <a:srgbClr val="4B1D65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9F58E1-86D2-F959-AA5B-04AD2EAEA4CD}"/>
                </a:ext>
              </a:extLst>
            </p:cNvPr>
            <p:cNvSpPr/>
            <p:nvPr/>
          </p:nvSpPr>
          <p:spPr>
            <a:xfrm>
              <a:off x="10290489" y="3014598"/>
              <a:ext cx="1110936" cy="840180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0A411-205C-C802-65DF-290C22D1067E}"/>
                </a:ext>
              </a:extLst>
            </p:cNvPr>
            <p:cNvSpPr/>
            <p:nvPr/>
          </p:nvSpPr>
          <p:spPr>
            <a:xfrm>
              <a:off x="11268023" y="1786966"/>
              <a:ext cx="1150588" cy="1057364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2082FB-45C3-7A19-84CD-7EC81F8C42DC}"/>
              </a:ext>
            </a:extLst>
          </p:cNvPr>
          <p:cNvSpPr txBox="1"/>
          <p:nvPr/>
        </p:nvSpPr>
        <p:spPr>
          <a:xfrm>
            <a:off x="11885442" y="2865990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 SỐ - ĐỐI SỐ</a:t>
            </a: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TRỊ TRẢ VỀ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7C499B-1E12-8B89-D1B1-1BE4A6E5EF16}"/>
              </a:ext>
            </a:extLst>
          </p:cNvPr>
          <p:cNvGrpSpPr/>
          <p:nvPr/>
        </p:nvGrpSpPr>
        <p:grpSpPr>
          <a:xfrm>
            <a:off x="8994365" y="2676777"/>
            <a:ext cx="545448" cy="545448"/>
            <a:chOff x="12888686" y="10726057"/>
            <a:chExt cx="1074057" cy="10740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2117CA-B1C8-7DF6-FC61-DADDC146F84B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0FC4D2F-1C35-2E09-F8BA-E3DB55328A0F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 39">
            <a:extLst>
              <a:ext uri="{FF2B5EF4-FFF2-40B4-BE49-F238E27FC236}">
                <a16:creationId xmlns:a16="http://schemas.microsoft.com/office/drawing/2014/main" id="{E4F7535B-4CFE-9867-8706-20D14525475A}"/>
              </a:ext>
            </a:extLst>
          </p:cNvPr>
          <p:cNvSpPr/>
          <p:nvPr/>
        </p:nvSpPr>
        <p:spPr>
          <a:xfrm>
            <a:off x="10184469" y="1424185"/>
            <a:ext cx="1351407" cy="1332180"/>
          </a:xfrm>
          <a:custGeom>
            <a:avLst/>
            <a:gdLst/>
            <a:ahLst/>
            <a:cxnLst/>
            <a:rect l="l" t="t" r="r" b="b"/>
            <a:pathLst>
              <a:path w="1469674" h="1448764">
                <a:moveTo>
                  <a:pt x="0" y="0"/>
                </a:moveTo>
                <a:lnTo>
                  <a:pt x="1469674" y="0"/>
                </a:lnTo>
                <a:lnTo>
                  <a:pt x="1469674" y="1448764"/>
                </a:lnTo>
                <a:lnTo>
                  <a:pt x="0" y="1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BF2E6-A941-0A49-81A5-3CEB012123C1}"/>
              </a:ext>
            </a:extLst>
          </p:cNvPr>
          <p:cNvSpPr txBox="1"/>
          <p:nvPr/>
        </p:nvSpPr>
        <p:spPr>
          <a:xfrm>
            <a:off x="9068768" y="3308244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TẮC ĐẶT TÊN</a:t>
            </a: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2319A9C7-9EB6-932E-2721-553ED3BA27B8}"/>
              </a:ext>
            </a:extLst>
          </p:cNvPr>
          <p:cNvSpPr/>
          <p:nvPr/>
        </p:nvSpPr>
        <p:spPr>
          <a:xfrm>
            <a:off x="626358" y="293789"/>
            <a:ext cx="2776876" cy="733827"/>
          </a:xfrm>
          <a:prstGeom prst="flowChartTerminator">
            <a:avLst/>
          </a:prstGeom>
          <a:solidFill>
            <a:srgbClr val="441D61">
              <a:alpha val="72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F5B21-FF42-2C59-ABDB-AC5ECE091356}"/>
              </a:ext>
            </a:extLst>
          </p:cNvPr>
          <p:cNvSpPr txBox="1"/>
          <p:nvPr/>
        </p:nvSpPr>
        <p:spPr>
          <a:xfrm>
            <a:off x="754752" y="399093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Calibri "/>
                <a:ea typeface="Segoe UI Black" panose="020B0A02040204020203" pitchFamily="34" charset="0"/>
              </a:rPr>
              <a:t>1. KHÁI NIỆM</a:t>
            </a: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68A31944-52F1-66DA-EFB5-0EACDA213CF0}"/>
              </a:ext>
            </a:extLst>
          </p:cNvPr>
          <p:cNvSpPr txBox="1"/>
          <p:nvPr/>
        </p:nvSpPr>
        <p:spPr>
          <a:xfrm>
            <a:off x="1492832" y="4334144"/>
            <a:ext cx="2406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 DỤNG CỦA HÀM</a:t>
            </a:r>
          </a:p>
        </p:txBody>
      </p:sp>
    </p:spTree>
    <p:extLst>
      <p:ext uri="{BB962C8B-B14F-4D97-AF65-F5344CB8AC3E}">
        <p14:creationId xmlns:p14="http://schemas.microsoft.com/office/powerpoint/2010/main" val="31139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D6B09-0C1E-34C2-5D88-7DF2C4CAAC2E}"/>
              </a:ext>
            </a:extLst>
          </p:cNvPr>
          <p:cNvSpPr/>
          <p:nvPr/>
        </p:nvSpPr>
        <p:spPr>
          <a:xfrm>
            <a:off x="20836" y="0"/>
            <a:ext cx="12192000" cy="12379408"/>
          </a:xfrm>
          <a:prstGeom prst="rect">
            <a:avLst/>
          </a:prstGeom>
          <a:solidFill>
            <a:srgbClr val="080925"/>
          </a:solidFill>
          <a:effectLst>
            <a:outerShdw blurRad="50800" dist="38100" algn="l" rotWithShape="0">
              <a:schemeClr val="bg1">
                <a:alpha val="35000"/>
              </a:schemeClr>
            </a:outerShdw>
            <a:reflection stA="45000" endPos="4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Freeform 43">
            <a:extLst>
              <a:ext uri="{FF2B5EF4-FFF2-40B4-BE49-F238E27FC236}">
                <a16:creationId xmlns:a16="http://schemas.microsoft.com/office/drawing/2014/main" id="{75B3120F-6109-5A30-8F5C-F7CC76DF62CD}"/>
              </a:ext>
            </a:extLst>
          </p:cNvPr>
          <p:cNvSpPr/>
          <p:nvPr/>
        </p:nvSpPr>
        <p:spPr>
          <a:xfrm>
            <a:off x="3145056" y="6074791"/>
            <a:ext cx="6184480" cy="4932123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08EA327-7641-4C11-0F25-189CD5640C65}"/>
              </a:ext>
            </a:extLst>
          </p:cNvPr>
          <p:cNvSpPr/>
          <p:nvPr/>
        </p:nvSpPr>
        <p:spPr>
          <a:xfrm>
            <a:off x="61409" y="10360615"/>
            <a:ext cx="12187096" cy="2659881"/>
          </a:xfrm>
          <a:custGeom>
            <a:avLst/>
            <a:gdLst/>
            <a:ahLst/>
            <a:cxnLst/>
            <a:rect l="l" t="t" r="r" b="b"/>
            <a:pathLst>
              <a:path w="21161664" h="5554937">
                <a:moveTo>
                  <a:pt x="0" y="0"/>
                </a:moveTo>
                <a:lnTo>
                  <a:pt x="21161664" y="0"/>
                </a:lnTo>
                <a:lnTo>
                  <a:pt x="21161664" y="5554936"/>
                </a:lnTo>
                <a:lnTo>
                  <a:pt x="0" y="55549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053F2-0C41-5F29-2EBF-9B4A5F5E2102}"/>
              </a:ext>
            </a:extLst>
          </p:cNvPr>
          <p:cNvSpPr/>
          <p:nvPr/>
        </p:nvSpPr>
        <p:spPr>
          <a:xfrm>
            <a:off x="1468952" y="308006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b="-227614"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984D14-FAC1-39F1-280E-7F578EF083AA}"/>
              </a:ext>
            </a:extLst>
          </p:cNvPr>
          <p:cNvCxnSpPr/>
          <p:nvPr/>
        </p:nvCxnSpPr>
        <p:spPr>
          <a:xfrm>
            <a:off x="1617762" y="832385"/>
            <a:ext cx="9897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5633B93-054B-E70E-A2B9-B58CCEC2CFC6}"/>
              </a:ext>
            </a:extLst>
          </p:cNvPr>
          <p:cNvSpPr txBox="1"/>
          <p:nvPr/>
        </p:nvSpPr>
        <p:spPr>
          <a:xfrm>
            <a:off x="1617762" y="239870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LẬP TRÌNH HƯỚNG ĐỐI TƯỢNG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12791-EE22-6673-30EB-CE10E8BE5AAC}"/>
              </a:ext>
            </a:extLst>
          </p:cNvPr>
          <p:cNvSpPr txBox="1"/>
          <p:nvPr/>
        </p:nvSpPr>
        <p:spPr>
          <a:xfrm>
            <a:off x="-3445598" y="15410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DD42F-CBFE-8996-705F-927FFE1D7A44}"/>
              </a:ext>
            </a:extLst>
          </p:cNvPr>
          <p:cNvSpPr txBox="1"/>
          <p:nvPr/>
        </p:nvSpPr>
        <p:spPr>
          <a:xfrm>
            <a:off x="546979" y="16673676"/>
            <a:ext cx="78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BE597B-9FE9-0B9D-C260-CA3B8229172D}"/>
              </a:ext>
            </a:extLst>
          </p:cNvPr>
          <p:cNvGrpSpPr/>
          <p:nvPr/>
        </p:nvGrpSpPr>
        <p:grpSpPr>
          <a:xfrm flipV="1">
            <a:off x="5162590" y="2592707"/>
            <a:ext cx="7030814" cy="672983"/>
            <a:chOff x="4017871" y="2501370"/>
            <a:chExt cx="5215029" cy="26522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E8F1B-1FBD-B569-BD7E-542A64520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7871" y="2514600"/>
              <a:ext cx="1036827" cy="251998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12113A9-B17E-355A-6228-8E358F80F2D3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A6A2B62-A334-417C-2907-574849761A8B}"/>
              </a:ext>
            </a:extLst>
          </p:cNvPr>
          <p:cNvGrpSpPr/>
          <p:nvPr/>
        </p:nvGrpSpPr>
        <p:grpSpPr>
          <a:xfrm flipV="1">
            <a:off x="4335684" y="3618671"/>
            <a:ext cx="6599015" cy="680437"/>
            <a:chOff x="4216400" y="2501370"/>
            <a:chExt cx="5016500" cy="64275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72A60E5-9703-0573-4889-6706C548A209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D95D16E-CE13-2C9C-D38D-A43A5687ABBA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7">
            <a:extLst>
              <a:ext uri="{FF2B5EF4-FFF2-40B4-BE49-F238E27FC236}">
                <a16:creationId xmlns:a16="http://schemas.microsoft.com/office/drawing/2014/main" id="{60AF6C82-347D-CF9C-4E24-8C8FFE8AD6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0919" y="0"/>
            <a:ext cx="1351063" cy="1351063"/>
          </a:xfrm>
          <a:prstGeom prst="rect">
            <a:avLst/>
          </a:prstGeom>
        </p:spPr>
      </p:pic>
      <p:grpSp>
        <p:nvGrpSpPr>
          <p:cNvPr id="32" name="Group 7">
            <a:extLst>
              <a:ext uri="{FF2B5EF4-FFF2-40B4-BE49-F238E27FC236}">
                <a16:creationId xmlns:a16="http://schemas.microsoft.com/office/drawing/2014/main" id="{F53CAD1A-0F95-011A-8589-72E7B7BB78C4}"/>
              </a:ext>
            </a:extLst>
          </p:cNvPr>
          <p:cNvGrpSpPr>
            <a:grpSpLocks noChangeAspect="1"/>
          </p:cNvGrpSpPr>
          <p:nvPr/>
        </p:nvGrpSpPr>
        <p:grpSpPr>
          <a:xfrm>
            <a:off x="271412" y="141386"/>
            <a:ext cx="1050076" cy="1068289"/>
            <a:chOff x="0" y="0"/>
            <a:chExt cx="6350000" cy="591185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BDBE4C62-95FB-C565-5C49-DD6AE73B6585}"/>
                </a:ext>
              </a:extLst>
            </p:cNvPr>
            <p:cNvSpPr/>
            <p:nvPr/>
          </p:nvSpPr>
          <p:spPr>
            <a:xfrm>
              <a:off x="-68580" y="0"/>
              <a:ext cx="6417310" cy="5911850"/>
            </a:xfrm>
            <a:prstGeom prst="ellipse">
              <a:avLst/>
            </a:prstGeom>
            <a:blipFill>
              <a:blip r:embed="rId9"/>
              <a:stretch>
                <a:fillRect l="-12082" r="-12082"/>
              </a:stretch>
            </a:blipFill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E8B5521-AD0A-BBA5-AEE5-1A5EF751E19B}"/>
              </a:ext>
            </a:extLst>
          </p:cNvPr>
          <p:cNvGrpSpPr/>
          <p:nvPr/>
        </p:nvGrpSpPr>
        <p:grpSpPr>
          <a:xfrm flipV="1">
            <a:off x="4254815" y="4422134"/>
            <a:ext cx="6599015" cy="1256772"/>
            <a:chOff x="4216400" y="2501370"/>
            <a:chExt cx="5016500" cy="64275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1DE6C0-AD90-4F7E-8CC2-B447CB24255A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BA07052-3ABC-AA8F-5E78-5AFB5631FDC2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34">
            <a:extLst>
              <a:ext uri="{FF2B5EF4-FFF2-40B4-BE49-F238E27FC236}">
                <a16:creationId xmlns:a16="http://schemas.microsoft.com/office/drawing/2014/main" id="{F056CE7D-F00D-48CF-3DB8-F9A2D9251488}"/>
              </a:ext>
            </a:extLst>
          </p:cNvPr>
          <p:cNvSpPr/>
          <p:nvPr/>
        </p:nvSpPr>
        <p:spPr>
          <a:xfrm>
            <a:off x="3570068" y="11116150"/>
            <a:ext cx="5169779" cy="429840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lowchart: Terminator 11">
            <a:extLst>
              <a:ext uri="{FF2B5EF4-FFF2-40B4-BE49-F238E27FC236}">
                <a16:creationId xmlns:a16="http://schemas.microsoft.com/office/drawing/2014/main" id="{D36B8505-5FE4-07F0-5169-C82264255871}"/>
              </a:ext>
            </a:extLst>
          </p:cNvPr>
          <p:cNvSpPr/>
          <p:nvPr/>
        </p:nvSpPr>
        <p:spPr>
          <a:xfrm rot="5400000">
            <a:off x="-51704" y="1491466"/>
            <a:ext cx="5795225" cy="4937847"/>
          </a:xfrm>
          <a:prstGeom prst="flowChartTerminator">
            <a:avLst/>
          </a:prstGeom>
          <a:solidFill>
            <a:schemeClr val="tx1">
              <a:alpha val="4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61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43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5452A6C2-B27B-8114-FEA6-FF1D7F817924}"/>
              </a:ext>
            </a:extLst>
          </p:cNvPr>
          <p:cNvSpPr txBox="1"/>
          <p:nvPr/>
        </p:nvSpPr>
        <p:spPr>
          <a:xfrm>
            <a:off x="6081123" y="1254140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Car bao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thức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897111E-B9FB-9CB7-6054-CD1C384126B1}"/>
              </a:ext>
            </a:extLst>
          </p:cNvPr>
          <p:cNvSpPr txBox="1"/>
          <p:nvPr/>
        </p:nvSpPr>
        <p:spPr>
          <a:xfrm>
            <a:off x="-230101" y="1682850"/>
            <a:ext cx="63582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Car {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speed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mark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rice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   constructor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spIn,mIn,prnI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speed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mark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price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prIn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setSpeed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speed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</a:t>
            </a:r>
          </a:p>
          <a:p>
            <a:pPr marL="914400" algn="just" fontAlgn="base"/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  </a:t>
            </a:r>
            <a:r>
              <a:rPr lang="en-US" dirty="0" err="1">
                <a:solidFill>
                  <a:srgbClr val="56A8F5"/>
                </a:solidFill>
                <a:latin typeface="Courier New" panose="02070309020205020404" pitchFamily="49" charset="0"/>
              </a:rPr>
              <a:t>getSpeed</a:t>
            </a:r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() {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algn="just" fontAlgn="base"/>
            <a:r>
              <a:rPr lang="en-US" dirty="0">
                <a:solidFill>
                  <a:srgbClr val="CF8E6D"/>
                </a:solidFill>
                <a:latin typeface="Courier New" panose="02070309020205020404" pitchFamily="49" charset="0"/>
              </a:rPr>
              <a:t>	return </a:t>
            </a:r>
            <a:r>
              <a:rPr lang="en-US" dirty="0" err="1">
                <a:solidFill>
                  <a:srgbClr val="CF8E6D"/>
                </a:solidFill>
                <a:latin typeface="Courier New" panose="02070309020205020404" pitchFamily="49" charset="0"/>
              </a:rPr>
              <a:t>this</a:t>
            </a:r>
            <a:r>
              <a:rPr lang="en-US" dirty="0" err="1">
                <a:solidFill>
                  <a:srgbClr val="BCBEC4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C77DBB"/>
                </a:solidFill>
                <a:latin typeface="Courier New" panose="02070309020205020404" pitchFamily="49" charset="0"/>
              </a:rPr>
              <a:t>speed</a:t>
            </a: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;	</a:t>
            </a:r>
          </a:p>
          <a:p>
            <a:pPr marL="914400" algn="just" fontAlgn="base"/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}</a:t>
            </a:r>
          </a:p>
          <a:p>
            <a:pPr marL="914400" algn="just" fontAlgn="base"/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angle: Rounded Corners 35">
            <a:extLst>
              <a:ext uri="{FF2B5EF4-FFF2-40B4-BE49-F238E27FC236}">
                <a16:creationId xmlns:a16="http://schemas.microsoft.com/office/drawing/2014/main" id="{7E77584B-A344-D28C-7750-3ED83D478283}"/>
              </a:ext>
            </a:extLst>
          </p:cNvPr>
          <p:cNvSpPr/>
          <p:nvPr/>
        </p:nvSpPr>
        <p:spPr>
          <a:xfrm>
            <a:off x="922519" y="4156855"/>
            <a:ext cx="3913136" cy="17345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dirty="0"/>
            </a:br>
            <a:endParaRPr lang="en-US" dirty="0"/>
          </a:p>
        </p:txBody>
      </p:sp>
      <p:grpSp>
        <p:nvGrpSpPr>
          <p:cNvPr id="3" name="Group 61">
            <a:extLst>
              <a:ext uri="{FF2B5EF4-FFF2-40B4-BE49-F238E27FC236}">
                <a16:creationId xmlns:a16="http://schemas.microsoft.com/office/drawing/2014/main" id="{72557055-E45F-71EA-D0BC-C40B51A9303B}"/>
              </a:ext>
            </a:extLst>
          </p:cNvPr>
          <p:cNvGrpSpPr/>
          <p:nvPr/>
        </p:nvGrpSpPr>
        <p:grpSpPr>
          <a:xfrm>
            <a:off x="5314832" y="2926614"/>
            <a:ext cx="6856332" cy="373643"/>
            <a:chOff x="4216400" y="2501370"/>
            <a:chExt cx="5016500" cy="642751"/>
          </a:xfrm>
        </p:grpSpPr>
        <p:cxnSp>
          <p:nvCxnSpPr>
            <p:cNvPr id="4" name="Straight Connector 62">
              <a:extLst>
                <a:ext uri="{FF2B5EF4-FFF2-40B4-BE49-F238E27FC236}">
                  <a16:creationId xmlns:a16="http://schemas.microsoft.com/office/drawing/2014/main" id="{693FBABC-0A2D-53CA-47D9-C80C6D52C663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63">
              <a:extLst>
                <a:ext uri="{FF2B5EF4-FFF2-40B4-BE49-F238E27FC236}">
                  <a16:creationId xmlns:a16="http://schemas.microsoft.com/office/drawing/2014/main" id="{B40EDDD5-D7E3-AB15-979C-8879C847F8F5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30">
            <a:extLst>
              <a:ext uri="{FF2B5EF4-FFF2-40B4-BE49-F238E27FC236}">
                <a16:creationId xmlns:a16="http://schemas.microsoft.com/office/drawing/2014/main" id="{37D75D28-C0CE-4639-D701-C2D328017BEC}"/>
              </a:ext>
            </a:extLst>
          </p:cNvPr>
          <p:cNvSpPr txBox="1"/>
          <p:nvPr/>
        </p:nvSpPr>
        <p:spPr>
          <a:xfrm>
            <a:off x="6455682" y="2400072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Car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tốc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nhãn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hiệu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,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tiền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grpSp>
        <p:nvGrpSpPr>
          <p:cNvPr id="12" name="Group 43">
            <a:extLst>
              <a:ext uri="{FF2B5EF4-FFF2-40B4-BE49-F238E27FC236}">
                <a16:creationId xmlns:a16="http://schemas.microsoft.com/office/drawing/2014/main" id="{6550684E-A7AA-455D-89A7-C5CF7F8D5432}"/>
              </a:ext>
            </a:extLst>
          </p:cNvPr>
          <p:cNvGrpSpPr/>
          <p:nvPr/>
        </p:nvGrpSpPr>
        <p:grpSpPr>
          <a:xfrm>
            <a:off x="5314832" y="1798476"/>
            <a:ext cx="6856332" cy="1526289"/>
            <a:chOff x="4216400" y="2501370"/>
            <a:chExt cx="5016500" cy="642751"/>
          </a:xfrm>
        </p:grpSpPr>
        <p:cxnSp>
          <p:nvCxnSpPr>
            <p:cNvPr id="13" name="Straight Connector 39">
              <a:extLst>
                <a:ext uri="{FF2B5EF4-FFF2-40B4-BE49-F238E27FC236}">
                  <a16:creationId xmlns:a16="http://schemas.microsoft.com/office/drawing/2014/main" id="{61F95AF4-9739-73F1-DEA5-EFD9ED83AC47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42">
              <a:extLst>
                <a:ext uri="{FF2B5EF4-FFF2-40B4-BE49-F238E27FC236}">
                  <a16:creationId xmlns:a16="http://schemas.microsoft.com/office/drawing/2014/main" id="{E3635B69-8A6E-C259-89D7-33B735F7FB44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61">
            <a:extLst>
              <a:ext uri="{FF2B5EF4-FFF2-40B4-BE49-F238E27FC236}">
                <a16:creationId xmlns:a16="http://schemas.microsoft.com/office/drawing/2014/main" id="{EE0D4F51-1C5F-6A9A-3C21-5A0AA9B940B4}"/>
              </a:ext>
            </a:extLst>
          </p:cNvPr>
          <p:cNvGrpSpPr/>
          <p:nvPr/>
        </p:nvGrpSpPr>
        <p:grpSpPr>
          <a:xfrm flipV="1">
            <a:off x="5314832" y="4068422"/>
            <a:ext cx="6877168" cy="401802"/>
            <a:chOff x="4216400" y="2501370"/>
            <a:chExt cx="5016500" cy="642751"/>
          </a:xfrm>
        </p:grpSpPr>
        <p:cxnSp>
          <p:nvCxnSpPr>
            <p:cNvPr id="17" name="Straight Connector 62">
              <a:extLst>
                <a:ext uri="{FF2B5EF4-FFF2-40B4-BE49-F238E27FC236}">
                  <a16:creationId xmlns:a16="http://schemas.microsoft.com/office/drawing/2014/main" id="{C332791D-48D3-36A3-E095-E5A84B502468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63">
              <a:extLst>
                <a:ext uri="{FF2B5EF4-FFF2-40B4-BE49-F238E27FC236}">
                  <a16:creationId xmlns:a16="http://schemas.microsoft.com/office/drawing/2014/main" id="{5445B4DE-6893-E613-57DC-5B4E99C3091B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30">
            <a:extLst>
              <a:ext uri="{FF2B5EF4-FFF2-40B4-BE49-F238E27FC236}">
                <a16:creationId xmlns:a16="http://schemas.microsoft.com/office/drawing/2014/main" id="{5B4B84C2-96B4-0519-2B4A-74BA169BA4CB}"/>
              </a:ext>
            </a:extLst>
          </p:cNvPr>
          <p:cNvSpPr txBox="1"/>
          <p:nvPr/>
        </p:nvSpPr>
        <p:spPr>
          <a:xfrm>
            <a:off x="6255439" y="3951886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khởi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Car</a:t>
            </a:r>
          </a:p>
        </p:txBody>
      </p:sp>
      <p:grpSp>
        <p:nvGrpSpPr>
          <p:cNvPr id="20" name="Group 64">
            <a:extLst>
              <a:ext uri="{FF2B5EF4-FFF2-40B4-BE49-F238E27FC236}">
                <a16:creationId xmlns:a16="http://schemas.microsoft.com/office/drawing/2014/main" id="{14024FB3-5DEB-A940-05D6-71F18A4A774B}"/>
              </a:ext>
            </a:extLst>
          </p:cNvPr>
          <p:cNvGrpSpPr/>
          <p:nvPr/>
        </p:nvGrpSpPr>
        <p:grpSpPr>
          <a:xfrm flipV="1">
            <a:off x="4835654" y="4842605"/>
            <a:ext cx="7335509" cy="866981"/>
            <a:chOff x="4216400" y="2501370"/>
            <a:chExt cx="5016500" cy="642751"/>
          </a:xfrm>
        </p:grpSpPr>
        <p:cxnSp>
          <p:nvCxnSpPr>
            <p:cNvPr id="21" name="Straight Connector 65">
              <a:extLst>
                <a:ext uri="{FF2B5EF4-FFF2-40B4-BE49-F238E27FC236}">
                  <a16:creationId xmlns:a16="http://schemas.microsoft.com/office/drawing/2014/main" id="{B9097F51-CEE7-09C4-58FA-B306D177B803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66">
              <a:extLst>
                <a:ext uri="{FF2B5EF4-FFF2-40B4-BE49-F238E27FC236}">
                  <a16:creationId xmlns:a16="http://schemas.microsoft.com/office/drawing/2014/main" id="{2FD36373-7E7D-E15C-3ECE-EB3704B630FD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30">
            <a:extLst>
              <a:ext uri="{FF2B5EF4-FFF2-40B4-BE49-F238E27FC236}">
                <a16:creationId xmlns:a16="http://schemas.microsoft.com/office/drawing/2014/main" id="{A4939536-26CA-4CCD-92BE-D7C06001E2A4}"/>
              </a:ext>
            </a:extLst>
          </p:cNvPr>
          <p:cNvSpPr txBox="1"/>
          <p:nvPr/>
        </p:nvSpPr>
        <p:spPr>
          <a:xfrm>
            <a:off x="6255439" y="5135410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set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get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dùng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lấy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thay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đổi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trị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07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D6B09-0C1E-34C2-5D88-7DF2C4CAAC2E}"/>
              </a:ext>
            </a:extLst>
          </p:cNvPr>
          <p:cNvSpPr/>
          <p:nvPr/>
        </p:nvSpPr>
        <p:spPr>
          <a:xfrm>
            <a:off x="20836" y="0"/>
            <a:ext cx="12192000" cy="12379408"/>
          </a:xfrm>
          <a:prstGeom prst="rect">
            <a:avLst/>
          </a:prstGeom>
          <a:solidFill>
            <a:srgbClr val="080925"/>
          </a:solidFill>
          <a:effectLst>
            <a:outerShdw blurRad="50800" dist="38100" algn="l" rotWithShape="0">
              <a:schemeClr val="bg1">
                <a:alpha val="35000"/>
              </a:schemeClr>
            </a:outerShdw>
            <a:reflection stA="45000" endPos="4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Freeform 43">
            <a:extLst>
              <a:ext uri="{FF2B5EF4-FFF2-40B4-BE49-F238E27FC236}">
                <a16:creationId xmlns:a16="http://schemas.microsoft.com/office/drawing/2014/main" id="{75B3120F-6109-5A30-8F5C-F7CC76DF62CD}"/>
              </a:ext>
            </a:extLst>
          </p:cNvPr>
          <p:cNvSpPr/>
          <p:nvPr/>
        </p:nvSpPr>
        <p:spPr>
          <a:xfrm>
            <a:off x="3145056" y="6074791"/>
            <a:ext cx="6184480" cy="4932123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08EA327-7641-4C11-0F25-189CD5640C65}"/>
              </a:ext>
            </a:extLst>
          </p:cNvPr>
          <p:cNvSpPr/>
          <p:nvPr/>
        </p:nvSpPr>
        <p:spPr>
          <a:xfrm>
            <a:off x="61409" y="10360615"/>
            <a:ext cx="12187096" cy="2659881"/>
          </a:xfrm>
          <a:custGeom>
            <a:avLst/>
            <a:gdLst/>
            <a:ahLst/>
            <a:cxnLst/>
            <a:rect l="l" t="t" r="r" b="b"/>
            <a:pathLst>
              <a:path w="21161664" h="5554937">
                <a:moveTo>
                  <a:pt x="0" y="0"/>
                </a:moveTo>
                <a:lnTo>
                  <a:pt x="21161664" y="0"/>
                </a:lnTo>
                <a:lnTo>
                  <a:pt x="21161664" y="5554936"/>
                </a:lnTo>
                <a:lnTo>
                  <a:pt x="0" y="55549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053F2-0C41-5F29-2EBF-9B4A5F5E2102}"/>
              </a:ext>
            </a:extLst>
          </p:cNvPr>
          <p:cNvSpPr/>
          <p:nvPr/>
        </p:nvSpPr>
        <p:spPr>
          <a:xfrm>
            <a:off x="1468952" y="308006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b="-227614"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984D14-FAC1-39F1-280E-7F578EF083AA}"/>
              </a:ext>
            </a:extLst>
          </p:cNvPr>
          <p:cNvCxnSpPr/>
          <p:nvPr/>
        </p:nvCxnSpPr>
        <p:spPr>
          <a:xfrm>
            <a:off x="1617762" y="832385"/>
            <a:ext cx="98973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5633B93-054B-E70E-A2B9-B58CCEC2CFC6}"/>
              </a:ext>
            </a:extLst>
          </p:cNvPr>
          <p:cNvSpPr txBox="1"/>
          <p:nvPr/>
        </p:nvSpPr>
        <p:spPr>
          <a:xfrm>
            <a:off x="1617762" y="239870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LẬP TRÌNH HƯỚNG ĐỐI TƯỢNG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12791-EE22-6673-30EB-CE10E8BE5AAC}"/>
              </a:ext>
            </a:extLst>
          </p:cNvPr>
          <p:cNvSpPr txBox="1"/>
          <p:nvPr/>
        </p:nvSpPr>
        <p:spPr>
          <a:xfrm>
            <a:off x="-3445598" y="15410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DD42F-CBFE-8996-705F-927FFE1D7A44}"/>
              </a:ext>
            </a:extLst>
          </p:cNvPr>
          <p:cNvSpPr txBox="1"/>
          <p:nvPr/>
        </p:nvSpPr>
        <p:spPr>
          <a:xfrm>
            <a:off x="546979" y="16673676"/>
            <a:ext cx="78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BE597B-9FE9-0B9D-C260-CA3B8229172D}"/>
              </a:ext>
            </a:extLst>
          </p:cNvPr>
          <p:cNvGrpSpPr/>
          <p:nvPr/>
        </p:nvGrpSpPr>
        <p:grpSpPr>
          <a:xfrm flipV="1">
            <a:off x="5162590" y="2592707"/>
            <a:ext cx="7030814" cy="672983"/>
            <a:chOff x="4017871" y="2501370"/>
            <a:chExt cx="5215029" cy="26522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E8F1B-1FBD-B569-BD7E-542A64520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7871" y="2514600"/>
              <a:ext cx="1036827" cy="251998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12113A9-B17E-355A-6228-8E358F80F2D3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A6A2B62-A334-417C-2907-574849761A8B}"/>
              </a:ext>
            </a:extLst>
          </p:cNvPr>
          <p:cNvGrpSpPr/>
          <p:nvPr/>
        </p:nvGrpSpPr>
        <p:grpSpPr>
          <a:xfrm flipV="1">
            <a:off x="4335684" y="3618671"/>
            <a:ext cx="6599015" cy="680437"/>
            <a:chOff x="4216400" y="2501370"/>
            <a:chExt cx="5016500" cy="64275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72A60E5-9703-0573-4889-6706C548A209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D95D16E-CE13-2C9C-D38D-A43A5687ABBA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7">
            <a:extLst>
              <a:ext uri="{FF2B5EF4-FFF2-40B4-BE49-F238E27FC236}">
                <a16:creationId xmlns:a16="http://schemas.microsoft.com/office/drawing/2014/main" id="{60AF6C82-347D-CF9C-4E24-8C8FFE8AD69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0919" y="0"/>
            <a:ext cx="1351063" cy="1351063"/>
          </a:xfrm>
          <a:prstGeom prst="rect">
            <a:avLst/>
          </a:prstGeom>
        </p:spPr>
      </p:pic>
      <p:grpSp>
        <p:nvGrpSpPr>
          <p:cNvPr id="32" name="Group 7">
            <a:extLst>
              <a:ext uri="{FF2B5EF4-FFF2-40B4-BE49-F238E27FC236}">
                <a16:creationId xmlns:a16="http://schemas.microsoft.com/office/drawing/2014/main" id="{F53CAD1A-0F95-011A-8589-72E7B7BB78C4}"/>
              </a:ext>
            </a:extLst>
          </p:cNvPr>
          <p:cNvGrpSpPr>
            <a:grpSpLocks noChangeAspect="1"/>
          </p:cNvGrpSpPr>
          <p:nvPr/>
        </p:nvGrpSpPr>
        <p:grpSpPr>
          <a:xfrm>
            <a:off x="271412" y="141386"/>
            <a:ext cx="1050076" cy="1068289"/>
            <a:chOff x="0" y="0"/>
            <a:chExt cx="6350000" cy="591185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BDBE4C62-95FB-C565-5C49-DD6AE73B6585}"/>
                </a:ext>
              </a:extLst>
            </p:cNvPr>
            <p:cNvSpPr/>
            <p:nvPr/>
          </p:nvSpPr>
          <p:spPr>
            <a:xfrm>
              <a:off x="-68580" y="0"/>
              <a:ext cx="6417310" cy="5911850"/>
            </a:xfrm>
            <a:prstGeom prst="ellipse">
              <a:avLst/>
            </a:prstGeom>
            <a:blipFill>
              <a:blip r:embed="rId9"/>
              <a:stretch>
                <a:fillRect l="-12082" r="-12082"/>
              </a:stretch>
            </a:blipFill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E8B5521-AD0A-BBA5-AEE5-1A5EF751E19B}"/>
              </a:ext>
            </a:extLst>
          </p:cNvPr>
          <p:cNvGrpSpPr/>
          <p:nvPr/>
        </p:nvGrpSpPr>
        <p:grpSpPr>
          <a:xfrm flipV="1">
            <a:off x="4254815" y="4422134"/>
            <a:ext cx="6599015" cy="1256772"/>
            <a:chOff x="4216400" y="2501370"/>
            <a:chExt cx="5016500" cy="64275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1DE6C0-AD90-4F7E-8CC2-B447CB24255A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rgbClr val="0D0E2B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BA07052-3ABC-AA8F-5E78-5AFB5631FDC2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rgbClr val="0D0E2B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Freeform 34">
            <a:extLst>
              <a:ext uri="{FF2B5EF4-FFF2-40B4-BE49-F238E27FC236}">
                <a16:creationId xmlns:a16="http://schemas.microsoft.com/office/drawing/2014/main" id="{F056CE7D-F00D-48CF-3DB8-F9A2D9251488}"/>
              </a:ext>
            </a:extLst>
          </p:cNvPr>
          <p:cNvSpPr/>
          <p:nvPr/>
        </p:nvSpPr>
        <p:spPr>
          <a:xfrm>
            <a:off x="3570068" y="11116150"/>
            <a:ext cx="5169779" cy="429840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30"/>
                </a:lnTo>
                <a:lnTo>
                  <a:pt x="0" y="1064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lowchart: Terminator 11">
            <a:extLst>
              <a:ext uri="{FF2B5EF4-FFF2-40B4-BE49-F238E27FC236}">
                <a16:creationId xmlns:a16="http://schemas.microsoft.com/office/drawing/2014/main" id="{D36B8505-5FE4-07F0-5169-C82264255871}"/>
              </a:ext>
            </a:extLst>
          </p:cNvPr>
          <p:cNvSpPr/>
          <p:nvPr/>
        </p:nvSpPr>
        <p:spPr>
          <a:xfrm rot="5400000">
            <a:off x="-51704" y="1491466"/>
            <a:ext cx="5795225" cy="4937847"/>
          </a:xfrm>
          <a:prstGeom prst="flowChartTerminator">
            <a:avLst/>
          </a:prstGeom>
          <a:solidFill>
            <a:schemeClr val="tx1">
              <a:alpha val="4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61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43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5452A6C2-B27B-8114-FEA6-FF1D7F817924}"/>
              </a:ext>
            </a:extLst>
          </p:cNvPr>
          <p:cNvSpPr txBox="1"/>
          <p:nvPr/>
        </p:nvSpPr>
        <p:spPr>
          <a:xfrm>
            <a:off x="6154957" y="1254140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Car bao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thức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897111E-B9FB-9CB7-6054-CD1C384126B1}"/>
              </a:ext>
            </a:extLst>
          </p:cNvPr>
          <p:cNvSpPr txBox="1"/>
          <p:nvPr/>
        </p:nvSpPr>
        <p:spPr>
          <a:xfrm>
            <a:off x="-230101" y="1682850"/>
            <a:ext cx="63582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Car {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speed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mark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rice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   constructor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spIn,mIn,prnI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speed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mark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price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prIn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setSpeed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speed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</a:t>
            </a:r>
          </a:p>
          <a:p>
            <a:pPr marL="914400" algn="just" fontAlgn="base"/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  </a:t>
            </a:r>
            <a:r>
              <a:rPr lang="en-US" dirty="0" err="1">
                <a:solidFill>
                  <a:srgbClr val="56A8F5"/>
                </a:solidFill>
                <a:latin typeface="Courier New" panose="02070309020205020404" pitchFamily="49" charset="0"/>
              </a:rPr>
              <a:t>getSpeed</a:t>
            </a:r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() {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algn="just" fontAlgn="base"/>
            <a:r>
              <a:rPr lang="en-US" dirty="0">
                <a:solidFill>
                  <a:srgbClr val="CF8E6D"/>
                </a:solidFill>
                <a:latin typeface="Courier New" panose="02070309020205020404" pitchFamily="49" charset="0"/>
              </a:rPr>
              <a:t>	return </a:t>
            </a:r>
            <a:r>
              <a:rPr lang="en-US" dirty="0" err="1">
                <a:solidFill>
                  <a:srgbClr val="CF8E6D"/>
                </a:solidFill>
                <a:latin typeface="Courier New" panose="02070309020205020404" pitchFamily="49" charset="0"/>
              </a:rPr>
              <a:t>this</a:t>
            </a:r>
            <a:r>
              <a:rPr lang="en-US" dirty="0" err="1">
                <a:solidFill>
                  <a:srgbClr val="BCBEC4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C77DBB"/>
                </a:solidFill>
                <a:latin typeface="Courier New" panose="02070309020205020404" pitchFamily="49" charset="0"/>
              </a:rPr>
              <a:t>speed</a:t>
            </a: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;	</a:t>
            </a:r>
          </a:p>
          <a:p>
            <a:pPr marL="914400" algn="just" fontAlgn="base"/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}</a:t>
            </a:r>
          </a:p>
          <a:p>
            <a:pPr marL="914400" algn="just" fontAlgn="base"/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grpSp>
        <p:nvGrpSpPr>
          <p:cNvPr id="3" name="Group 61">
            <a:extLst>
              <a:ext uri="{FF2B5EF4-FFF2-40B4-BE49-F238E27FC236}">
                <a16:creationId xmlns:a16="http://schemas.microsoft.com/office/drawing/2014/main" id="{72557055-E45F-71EA-D0BC-C40B51A9303B}"/>
              </a:ext>
            </a:extLst>
          </p:cNvPr>
          <p:cNvGrpSpPr/>
          <p:nvPr/>
        </p:nvGrpSpPr>
        <p:grpSpPr>
          <a:xfrm>
            <a:off x="5314832" y="2926614"/>
            <a:ext cx="6856332" cy="373643"/>
            <a:chOff x="4216400" y="2501370"/>
            <a:chExt cx="5016500" cy="642751"/>
          </a:xfrm>
        </p:grpSpPr>
        <p:cxnSp>
          <p:nvCxnSpPr>
            <p:cNvPr id="4" name="Straight Connector 62">
              <a:extLst>
                <a:ext uri="{FF2B5EF4-FFF2-40B4-BE49-F238E27FC236}">
                  <a16:creationId xmlns:a16="http://schemas.microsoft.com/office/drawing/2014/main" id="{693FBABC-0A2D-53CA-47D9-C80C6D52C663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63">
              <a:extLst>
                <a:ext uri="{FF2B5EF4-FFF2-40B4-BE49-F238E27FC236}">
                  <a16:creationId xmlns:a16="http://schemas.microsoft.com/office/drawing/2014/main" id="{B40EDDD5-D7E3-AB15-979C-8879C847F8F5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30">
            <a:extLst>
              <a:ext uri="{FF2B5EF4-FFF2-40B4-BE49-F238E27FC236}">
                <a16:creationId xmlns:a16="http://schemas.microsoft.com/office/drawing/2014/main" id="{37D75D28-C0CE-4639-D701-C2D328017BEC}"/>
              </a:ext>
            </a:extLst>
          </p:cNvPr>
          <p:cNvSpPr txBox="1"/>
          <p:nvPr/>
        </p:nvSpPr>
        <p:spPr>
          <a:xfrm>
            <a:off x="6455682" y="2400072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Thuộc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tính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Car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tốc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nhãn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hiệu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,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 "/>
                <a:ea typeface="Arial" panose="020B0604020202020204" pitchFamily="34" charset="0"/>
              </a:rPr>
              <a:t>tiền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grpSp>
        <p:nvGrpSpPr>
          <p:cNvPr id="12" name="Group 43">
            <a:extLst>
              <a:ext uri="{FF2B5EF4-FFF2-40B4-BE49-F238E27FC236}">
                <a16:creationId xmlns:a16="http://schemas.microsoft.com/office/drawing/2014/main" id="{6550684E-A7AA-455D-89A7-C5CF7F8D5432}"/>
              </a:ext>
            </a:extLst>
          </p:cNvPr>
          <p:cNvGrpSpPr/>
          <p:nvPr/>
        </p:nvGrpSpPr>
        <p:grpSpPr>
          <a:xfrm>
            <a:off x="5314832" y="1798476"/>
            <a:ext cx="6856332" cy="1526289"/>
            <a:chOff x="4216400" y="2501370"/>
            <a:chExt cx="5016500" cy="642751"/>
          </a:xfrm>
        </p:grpSpPr>
        <p:cxnSp>
          <p:nvCxnSpPr>
            <p:cNvPr id="13" name="Straight Connector 39">
              <a:extLst>
                <a:ext uri="{FF2B5EF4-FFF2-40B4-BE49-F238E27FC236}">
                  <a16:creationId xmlns:a16="http://schemas.microsoft.com/office/drawing/2014/main" id="{61F95AF4-9739-73F1-DEA5-EFD9ED83AC47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42">
              <a:extLst>
                <a:ext uri="{FF2B5EF4-FFF2-40B4-BE49-F238E27FC236}">
                  <a16:creationId xmlns:a16="http://schemas.microsoft.com/office/drawing/2014/main" id="{E3635B69-8A6E-C259-89D7-33B735F7FB44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61">
            <a:extLst>
              <a:ext uri="{FF2B5EF4-FFF2-40B4-BE49-F238E27FC236}">
                <a16:creationId xmlns:a16="http://schemas.microsoft.com/office/drawing/2014/main" id="{EE0D4F51-1C5F-6A9A-3C21-5A0AA9B940B4}"/>
              </a:ext>
            </a:extLst>
          </p:cNvPr>
          <p:cNvGrpSpPr/>
          <p:nvPr/>
        </p:nvGrpSpPr>
        <p:grpSpPr>
          <a:xfrm flipV="1">
            <a:off x="5314832" y="4150720"/>
            <a:ext cx="6877168" cy="319503"/>
            <a:chOff x="4216400" y="2501370"/>
            <a:chExt cx="5016500" cy="642751"/>
          </a:xfrm>
        </p:grpSpPr>
        <p:cxnSp>
          <p:nvCxnSpPr>
            <p:cNvPr id="17" name="Straight Connector 62">
              <a:extLst>
                <a:ext uri="{FF2B5EF4-FFF2-40B4-BE49-F238E27FC236}">
                  <a16:creationId xmlns:a16="http://schemas.microsoft.com/office/drawing/2014/main" id="{C332791D-48D3-36A3-E095-E5A84B502468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63">
              <a:extLst>
                <a:ext uri="{FF2B5EF4-FFF2-40B4-BE49-F238E27FC236}">
                  <a16:creationId xmlns:a16="http://schemas.microsoft.com/office/drawing/2014/main" id="{5445B4DE-6893-E613-57DC-5B4E99C3091B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30">
            <a:extLst>
              <a:ext uri="{FF2B5EF4-FFF2-40B4-BE49-F238E27FC236}">
                <a16:creationId xmlns:a16="http://schemas.microsoft.com/office/drawing/2014/main" id="{5B4B84C2-96B4-0519-2B4A-74BA169BA4CB}"/>
              </a:ext>
            </a:extLst>
          </p:cNvPr>
          <p:cNvSpPr txBox="1"/>
          <p:nvPr/>
        </p:nvSpPr>
        <p:spPr>
          <a:xfrm>
            <a:off x="6255439" y="3951886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khởi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tạo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đối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tượng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Car</a:t>
            </a:r>
          </a:p>
        </p:txBody>
      </p:sp>
      <p:grpSp>
        <p:nvGrpSpPr>
          <p:cNvPr id="20" name="Group 64">
            <a:extLst>
              <a:ext uri="{FF2B5EF4-FFF2-40B4-BE49-F238E27FC236}">
                <a16:creationId xmlns:a16="http://schemas.microsoft.com/office/drawing/2014/main" id="{14024FB3-5DEB-A940-05D6-71F18A4A774B}"/>
              </a:ext>
            </a:extLst>
          </p:cNvPr>
          <p:cNvGrpSpPr/>
          <p:nvPr/>
        </p:nvGrpSpPr>
        <p:grpSpPr>
          <a:xfrm flipV="1">
            <a:off x="5314832" y="4141978"/>
            <a:ext cx="6856331" cy="1427692"/>
            <a:chOff x="4216400" y="2501370"/>
            <a:chExt cx="5016500" cy="642751"/>
          </a:xfrm>
        </p:grpSpPr>
        <p:cxnSp>
          <p:nvCxnSpPr>
            <p:cNvPr id="21" name="Straight Connector 65">
              <a:extLst>
                <a:ext uri="{FF2B5EF4-FFF2-40B4-BE49-F238E27FC236}">
                  <a16:creationId xmlns:a16="http://schemas.microsoft.com/office/drawing/2014/main" id="{B9097F51-CEE7-09C4-58FA-B306D177B803}"/>
                </a:ext>
              </a:extLst>
            </p:cNvPr>
            <p:cNvCxnSpPr/>
            <p:nvPr/>
          </p:nvCxnSpPr>
          <p:spPr>
            <a:xfrm flipV="1">
              <a:off x="4216400" y="2514600"/>
              <a:ext cx="838298" cy="629521"/>
            </a:xfrm>
            <a:prstGeom prst="line">
              <a:avLst/>
            </a:prstGeom>
            <a:ln w="190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66">
              <a:extLst>
                <a:ext uri="{FF2B5EF4-FFF2-40B4-BE49-F238E27FC236}">
                  <a16:creationId xmlns:a16="http://schemas.microsoft.com/office/drawing/2014/main" id="{2FD36373-7E7D-E15C-3ECE-EB3704B630FD}"/>
                </a:ext>
              </a:extLst>
            </p:cNvPr>
            <p:cNvCxnSpPr/>
            <p:nvPr/>
          </p:nvCxnSpPr>
          <p:spPr>
            <a:xfrm>
              <a:off x="5054698" y="2501370"/>
              <a:ext cx="417820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30">
            <a:extLst>
              <a:ext uri="{FF2B5EF4-FFF2-40B4-BE49-F238E27FC236}">
                <a16:creationId xmlns:a16="http://schemas.microsoft.com/office/drawing/2014/main" id="{A4939536-26CA-4CCD-92BE-D7C06001E2A4}"/>
              </a:ext>
            </a:extLst>
          </p:cNvPr>
          <p:cNvSpPr txBox="1"/>
          <p:nvPr/>
        </p:nvSpPr>
        <p:spPr>
          <a:xfrm>
            <a:off x="6233030" y="4970495"/>
            <a:ext cx="624294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set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get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dùng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lấy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thay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đổi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giá</a:t>
            </a:r>
            <a:r>
              <a:rPr lang="en-US" sz="2000" dirty="0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 "/>
                <a:ea typeface="Arial" panose="020B0604020202020204" pitchFamily="34" charset="0"/>
              </a:rPr>
              <a:t>trị</a:t>
            </a:r>
            <a:endParaRPr lang="en-US" sz="2000" dirty="0">
              <a:solidFill>
                <a:schemeClr val="bg1"/>
              </a:solidFill>
              <a:effectLst/>
              <a:latin typeface="Calibri "/>
              <a:ea typeface="Arial" panose="020B0604020202020204" pitchFamily="34" charset="0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F8DCE801-3B10-46D3-64FF-239C90B780EF}"/>
              </a:ext>
            </a:extLst>
          </p:cNvPr>
          <p:cNvSpPr txBox="1"/>
          <p:nvPr/>
        </p:nvSpPr>
        <p:spPr>
          <a:xfrm>
            <a:off x="-7681135" y="2201489"/>
            <a:ext cx="69953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algn="just" rtl="0">
              <a:spcBef>
                <a:spcPts val="0"/>
              </a:spcBef>
              <a:spcAft>
                <a:spcPts val="0"/>
              </a:spcAft>
            </a:pPr>
            <a:r>
              <a:rPr lang="vi-VN" sz="1800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vi-VN" sz="18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vi-VN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 {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Khởi tạo một đối tượng và gán vào car1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</a:t>
            </a:r>
            <a:r>
              <a:rPr lang="vi-VN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 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vi-VN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new </a:t>
            </a:r>
            <a:r>
              <a:rPr lang="vi-VN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Car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2AACB8"/>
                </a:solidFill>
                <a:effectLst/>
                <a:latin typeface="Courier New" panose="02070309020205020404" pitchFamily="49" charset="0"/>
              </a:rPr>
              <a:t>200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vi-VN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Mercedes</a:t>
            </a:r>
            <a:r>
              <a:rPr lang="vi-VN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vi-VN" b="0" i="0" u="none" strike="noStrike" dirty="0">
                <a:solidFill>
                  <a:srgbClr val="2AACB8"/>
                </a:solidFill>
                <a:effectLst/>
                <a:latin typeface="Courier New" panose="02070309020205020404" pitchFamily="49" charset="0"/>
              </a:rPr>
              <a:t>40000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Truy xuất giá trị của thuộc tính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alert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mark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 </a:t>
            </a:r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vi-VN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Mercedes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hoặc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alert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getMark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()); </a:t>
            </a:r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vi-VN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Mercedes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Thay đổi giá trị của một thuộc tính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setMark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Porsche</a:t>
            </a:r>
            <a:r>
              <a:rPr lang="vi-VN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alert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getMark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()); </a:t>
            </a:r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vi-VN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Porsche</a:t>
            </a:r>
            <a:endParaRPr lang="vi-VN" b="0" dirty="0">
              <a:effectLst/>
            </a:endParaRPr>
          </a:p>
          <a:p>
            <a:pPr marL="1371600" algn="just" rtl="0">
              <a:spcBef>
                <a:spcPts val="0"/>
              </a:spcBef>
              <a:spcAft>
                <a:spcPts val="0"/>
              </a:spcAft>
            </a:pPr>
            <a:r>
              <a:rPr lang="vi-VN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vi-VN" b="0" dirty="0">
              <a:effectLst/>
            </a:endParaRPr>
          </a:p>
          <a:p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4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D6B09-0C1E-34C2-5D88-7DF2C4CAAC2E}"/>
              </a:ext>
            </a:extLst>
          </p:cNvPr>
          <p:cNvSpPr/>
          <p:nvPr/>
        </p:nvSpPr>
        <p:spPr>
          <a:xfrm>
            <a:off x="0" y="-5191432"/>
            <a:ext cx="12192000" cy="12379408"/>
          </a:xfrm>
          <a:prstGeom prst="rect">
            <a:avLst/>
          </a:prstGeom>
          <a:solidFill>
            <a:srgbClr val="080925"/>
          </a:solidFill>
          <a:effectLst>
            <a:outerShdw blurRad="50800" dist="38100" algn="l" rotWithShape="0">
              <a:schemeClr val="bg1">
                <a:alpha val="35000"/>
              </a:schemeClr>
            </a:outerShdw>
            <a:reflection stA="45000" endPos="4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</a:pP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Freeform 43">
            <a:extLst>
              <a:ext uri="{FF2B5EF4-FFF2-40B4-BE49-F238E27FC236}">
                <a16:creationId xmlns:a16="http://schemas.microsoft.com/office/drawing/2014/main" id="{75B3120F-6109-5A30-8F5C-F7CC76DF62CD}"/>
              </a:ext>
            </a:extLst>
          </p:cNvPr>
          <p:cNvSpPr/>
          <p:nvPr/>
        </p:nvSpPr>
        <p:spPr>
          <a:xfrm>
            <a:off x="3124220" y="883359"/>
            <a:ext cx="6184480" cy="4932123"/>
          </a:xfrm>
          <a:custGeom>
            <a:avLst/>
            <a:gdLst/>
            <a:ahLst/>
            <a:cxnLst/>
            <a:rect l="l" t="t" r="r" b="b"/>
            <a:pathLst>
              <a:path w="5159624" h="4114800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208EA327-7641-4C11-0F25-189CD5640C65}"/>
              </a:ext>
            </a:extLst>
          </p:cNvPr>
          <p:cNvSpPr/>
          <p:nvPr/>
        </p:nvSpPr>
        <p:spPr>
          <a:xfrm>
            <a:off x="122322" y="5162288"/>
            <a:ext cx="12187096" cy="2659881"/>
          </a:xfrm>
          <a:custGeom>
            <a:avLst/>
            <a:gdLst/>
            <a:ahLst/>
            <a:cxnLst/>
            <a:rect l="l" t="t" r="r" b="b"/>
            <a:pathLst>
              <a:path w="21161664" h="5554937">
                <a:moveTo>
                  <a:pt x="0" y="0"/>
                </a:moveTo>
                <a:lnTo>
                  <a:pt x="21161664" y="0"/>
                </a:lnTo>
                <a:lnTo>
                  <a:pt x="21161664" y="5554936"/>
                </a:lnTo>
                <a:lnTo>
                  <a:pt x="0" y="555493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053F2-0C41-5F29-2EBF-9B4A5F5E2102}"/>
              </a:ext>
            </a:extLst>
          </p:cNvPr>
          <p:cNvSpPr/>
          <p:nvPr/>
        </p:nvSpPr>
        <p:spPr>
          <a:xfrm>
            <a:off x="1473385" y="-4883236"/>
            <a:ext cx="10953450" cy="3343400"/>
          </a:xfrm>
          <a:custGeom>
            <a:avLst/>
            <a:gdLst/>
            <a:ahLst/>
            <a:cxnLst/>
            <a:rect l="l" t="t" r="r" b="b"/>
            <a:pathLst>
              <a:path w="10953450" h="3343400">
                <a:moveTo>
                  <a:pt x="0" y="0"/>
                </a:moveTo>
                <a:lnTo>
                  <a:pt x="10953450" y="0"/>
                </a:lnTo>
                <a:lnTo>
                  <a:pt x="10953450" y="3343400"/>
                </a:lnTo>
                <a:lnTo>
                  <a:pt x="0" y="3343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b="-227614"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12791-EE22-6673-30EB-CE10E8BE5AAC}"/>
              </a:ext>
            </a:extLst>
          </p:cNvPr>
          <p:cNvSpPr txBox="1"/>
          <p:nvPr/>
        </p:nvSpPr>
        <p:spPr>
          <a:xfrm>
            <a:off x="-3445598" y="15410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EDD42F-CBFE-8996-705F-927FFE1D7A44}"/>
              </a:ext>
            </a:extLst>
          </p:cNvPr>
          <p:cNvSpPr txBox="1"/>
          <p:nvPr/>
        </p:nvSpPr>
        <p:spPr>
          <a:xfrm>
            <a:off x="546979" y="16673676"/>
            <a:ext cx="787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B0A540-7FAA-1E13-0AE0-4206865D68D2}"/>
              </a:ext>
            </a:extLst>
          </p:cNvPr>
          <p:cNvSpPr txBox="1"/>
          <p:nvPr/>
        </p:nvSpPr>
        <p:spPr>
          <a:xfrm>
            <a:off x="162791" y="1042518"/>
            <a:ext cx="6014938" cy="615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khởi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(constructor)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khởi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ban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thuộc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lớp</a:t>
            </a:r>
            <a:r>
              <a:rPr lang="vi-V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khởi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khi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ra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bởi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từ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khóa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‘new’.</a:t>
            </a:r>
            <a:endParaRPr lang="en-US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‘set’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lấy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tượng</a:t>
            </a:r>
            <a:r>
              <a:rPr lang="vi-V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phương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‘get’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để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cài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đặt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lại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</a:p>
          <a:p>
            <a:pPr marL="285750" marR="0" indent="-28575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Ngoài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còn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có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cá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tượng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sẵn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như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‘Date’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–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lưu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trữ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về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‘String’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–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lưu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trữ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choỗi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‘Math’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–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chứa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hàm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toán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toán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học</a:t>
            </a:r>
            <a:r>
              <a:rPr lang="vi-VN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endParaRPr lang="en-US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1DD4637-F01D-C5BA-2724-E1AA98729A4E}"/>
              </a:ext>
            </a:extLst>
          </p:cNvPr>
          <p:cNvCxnSpPr/>
          <p:nvPr/>
        </p:nvCxnSpPr>
        <p:spPr>
          <a:xfrm>
            <a:off x="1449256" y="2483009"/>
            <a:ext cx="3263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8CBD7BE-AB88-9E87-196D-2FA4859F1D4C}"/>
              </a:ext>
            </a:extLst>
          </p:cNvPr>
          <p:cNvCxnSpPr/>
          <p:nvPr/>
        </p:nvCxnSpPr>
        <p:spPr>
          <a:xfrm>
            <a:off x="1466821" y="3708620"/>
            <a:ext cx="3263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96F9B65-E1C7-2423-E0E2-51A56ECF3827}"/>
              </a:ext>
            </a:extLst>
          </p:cNvPr>
          <p:cNvCxnSpPr/>
          <p:nvPr/>
        </p:nvCxnSpPr>
        <p:spPr>
          <a:xfrm>
            <a:off x="1466821" y="5162288"/>
            <a:ext cx="3263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Terminator 11">
            <a:extLst>
              <a:ext uri="{FF2B5EF4-FFF2-40B4-BE49-F238E27FC236}">
                <a16:creationId xmlns:a16="http://schemas.microsoft.com/office/drawing/2014/main" id="{8B219BEB-EF91-33F3-0068-DE4AA237DF85}"/>
              </a:ext>
            </a:extLst>
          </p:cNvPr>
          <p:cNvSpPr/>
          <p:nvPr/>
        </p:nvSpPr>
        <p:spPr>
          <a:xfrm rot="5400000">
            <a:off x="6287165" y="753529"/>
            <a:ext cx="5795225" cy="5620326"/>
          </a:xfrm>
          <a:prstGeom prst="flowChartTerminator">
            <a:avLst/>
          </a:prstGeom>
          <a:solidFill>
            <a:schemeClr val="tx1">
              <a:alpha val="43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61000"/>
                  </a:schemeClr>
                </a:gs>
                <a:gs pos="3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43000"/>
                  </a:schemeClr>
                </a:gs>
                <a:gs pos="100000">
                  <a:srgbClr val="F96FF9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6D743FC-DCEB-5C4D-73C5-416A2850B483}"/>
              </a:ext>
            </a:extLst>
          </p:cNvPr>
          <p:cNvSpPr txBox="1"/>
          <p:nvPr/>
        </p:nvSpPr>
        <p:spPr>
          <a:xfrm>
            <a:off x="12590807" y="1407742"/>
            <a:ext cx="63582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Car {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speed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   mark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US" dirty="0">
                <a:solidFill>
                  <a:srgbClr val="C77DBB"/>
                </a:solidFill>
                <a:latin typeface="Courier New" panose="02070309020205020404" pitchFamily="49" charset="0"/>
              </a:rPr>
              <a:t>rice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   constructor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spIn,mIn,prnI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speed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mark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price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prIn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setSpeed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 {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i="0" u="none" strike="noStrike" dirty="0" err="1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speed</a:t>
            </a:r>
            <a:r>
              <a:rPr lang="en-US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speedIn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91440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</a:t>
            </a:r>
            <a:r>
              <a:rPr lang="en-US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</a:t>
            </a:r>
          </a:p>
          <a:p>
            <a:pPr marL="914400" algn="just" fontAlgn="base"/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  </a:t>
            </a:r>
            <a:r>
              <a:rPr lang="en-US" dirty="0" err="1">
                <a:solidFill>
                  <a:srgbClr val="56A8F5"/>
                </a:solidFill>
                <a:latin typeface="Courier New" panose="02070309020205020404" pitchFamily="49" charset="0"/>
              </a:rPr>
              <a:t>getSpeed</a:t>
            </a:r>
            <a:r>
              <a:rPr lang="en-US" dirty="0">
                <a:solidFill>
                  <a:srgbClr val="56A8F5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() {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914400" algn="just" fontAlgn="base"/>
            <a:r>
              <a:rPr lang="en-US" dirty="0">
                <a:solidFill>
                  <a:srgbClr val="CF8E6D"/>
                </a:solidFill>
                <a:latin typeface="Courier New" panose="02070309020205020404" pitchFamily="49" charset="0"/>
              </a:rPr>
              <a:t>	return </a:t>
            </a:r>
            <a:r>
              <a:rPr lang="en-US" dirty="0" err="1">
                <a:solidFill>
                  <a:srgbClr val="CF8E6D"/>
                </a:solidFill>
                <a:latin typeface="Courier New" panose="02070309020205020404" pitchFamily="49" charset="0"/>
              </a:rPr>
              <a:t>this</a:t>
            </a:r>
            <a:r>
              <a:rPr lang="en-US" dirty="0" err="1">
                <a:solidFill>
                  <a:srgbClr val="BCBEC4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C77DBB"/>
                </a:solidFill>
                <a:latin typeface="Courier New" panose="02070309020205020404" pitchFamily="49" charset="0"/>
              </a:rPr>
              <a:t>speed</a:t>
            </a:r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;	</a:t>
            </a:r>
          </a:p>
          <a:p>
            <a:pPr marL="914400" algn="just" fontAlgn="base"/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   }</a:t>
            </a:r>
          </a:p>
          <a:p>
            <a:pPr marL="914400" algn="just" fontAlgn="base"/>
            <a:r>
              <a:rPr lang="en-US" dirty="0">
                <a:solidFill>
                  <a:srgbClr val="BCBEC4"/>
                </a:solidFill>
                <a:latin typeface="Courier New" panose="02070309020205020404" pitchFamily="49" charset="0"/>
              </a:rPr>
              <a:t>}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95A5E246-49B9-642E-E4B8-04ED8A226FA1}"/>
              </a:ext>
            </a:extLst>
          </p:cNvPr>
          <p:cNvSpPr txBox="1"/>
          <p:nvPr/>
        </p:nvSpPr>
        <p:spPr>
          <a:xfrm>
            <a:off x="5033862" y="1800790"/>
            <a:ext cx="69953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algn="just" rtl="0">
              <a:spcBef>
                <a:spcPts val="0"/>
              </a:spcBef>
              <a:spcAft>
                <a:spcPts val="0"/>
              </a:spcAft>
            </a:pPr>
            <a:r>
              <a:rPr lang="vi-VN" sz="1800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vi-VN" sz="1800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vi-VN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 {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Khởi tạo một đối tượng và gán vào car1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 err="1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let</a:t>
            </a:r>
            <a:r>
              <a:rPr lang="vi-VN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 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vi-VN" b="0" i="0" u="none" strike="noStrike" dirty="0">
                <a:solidFill>
                  <a:srgbClr val="CF8E6D"/>
                </a:solidFill>
                <a:effectLst/>
                <a:latin typeface="Courier New" panose="02070309020205020404" pitchFamily="49" charset="0"/>
              </a:rPr>
              <a:t>new </a:t>
            </a:r>
            <a:r>
              <a:rPr lang="vi-VN" b="0" i="0" u="none" strike="noStrike" dirty="0" err="1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Car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2AACB8"/>
                </a:solidFill>
                <a:effectLst/>
                <a:latin typeface="Courier New" panose="02070309020205020404" pitchFamily="49" charset="0"/>
              </a:rPr>
              <a:t>200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vi-VN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Mercedes</a:t>
            </a:r>
            <a:r>
              <a:rPr lang="vi-VN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vi-VN" b="0" i="0" u="none" strike="noStrike" dirty="0">
                <a:solidFill>
                  <a:srgbClr val="2AACB8"/>
                </a:solidFill>
                <a:effectLst/>
                <a:latin typeface="Courier New" panose="02070309020205020404" pitchFamily="49" charset="0"/>
              </a:rPr>
              <a:t>40000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Truy xuất giá trị của thuộc tính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alert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b="0" i="0" u="none" strike="noStrike" dirty="0">
                <a:solidFill>
                  <a:srgbClr val="C77DBB"/>
                </a:solidFill>
                <a:effectLst/>
                <a:latin typeface="Courier New" panose="02070309020205020404" pitchFamily="49" charset="0"/>
              </a:rPr>
              <a:t>mark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 </a:t>
            </a:r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vi-VN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Mercedes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hoặc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alert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getMark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()); </a:t>
            </a:r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vi-VN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Mercedes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Thay đổi giá trị của một thuộc tính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setMark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b="0" i="0" u="none" strike="noStrike" dirty="0" err="1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Porsche</a:t>
            </a:r>
            <a:r>
              <a:rPr lang="vi-VN" b="0" i="0" u="none" strike="noStrike" dirty="0">
                <a:solidFill>
                  <a:srgbClr val="6AAB73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);</a:t>
            </a:r>
            <a:endParaRPr lang="vi-VN" b="0" dirty="0">
              <a:effectLst/>
            </a:endParaRPr>
          </a:p>
          <a:p>
            <a:pPr marL="1828800" lvl="1" algn="just"/>
            <a:r>
              <a:rPr lang="vi-VN" b="0" i="0" u="none" strike="noStrike" dirty="0" err="1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alert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b="0" i="0" u="none" strike="noStrike" dirty="0">
                <a:solidFill>
                  <a:srgbClr val="A9B7C6"/>
                </a:solidFill>
                <a:effectLst/>
                <a:latin typeface="Courier New" panose="02070309020205020404" pitchFamily="49" charset="0"/>
              </a:rPr>
              <a:t>car1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b="0" i="0" u="none" strike="noStrike" dirty="0">
                <a:solidFill>
                  <a:srgbClr val="56A8F5"/>
                </a:solidFill>
                <a:effectLst/>
                <a:latin typeface="Courier New" panose="02070309020205020404" pitchFamily="49" charset="0"/>
              </a:rPr>
              <a:t>getMark</a:t>
            </a:r>
            <a:r>
              <a:rPr lang="vi-VN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()); </a:t>
            </a:r>
            <a:r>
              <a:rPr lang="vi-VN" b="0" i="0" u="none" strike="noStrike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vi-VN" b="0" i="0" u="none" strike="noStrike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Porsche</a:t>
            </a:r>
            <a:endParaRPr lang="vi-VN" b="0" dirty="0">
              <a:effectLst/>
            </a:endParaRPr>
          </a:p>
          <a:p>
            <a:pPr marL="1371600" algn="just" rtl="0">
              <a:spcBef>
                <a:spcPts val="0"/>
              </a:spcBef>
              <a:spcAft>
                <a:spcPts val="0"/>
              </a:spcAft>
            </a:pPr>
            <a:r>
              <a:rPr lang="vi-VN" sz="1800" b="0" i="0" u="none" strike="noStrike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}</a:t>
            </a:r>
            <a:endParaRPr lang="vi-VN" b="0" dirty="0">
              <a:effectLst/>
            </a:endParaRPr>
          </a:p>
          <a:p>
            <a:br>
              <a:rPr lang="vi-VN" dirty="0"/>
            </a:br>
            <a:endParaRPr lang="en-US" dirty="0"/>
          </a:p>
        </p:txBody>
      </p:sp>
      <p:cxnSp>
        <p:nvCxnSpPr>
          <p:cNvPr id="22" name="Straight Connector 75">
            <a:extLst>
              <a:ext uri="{FF2B5EF4-FFF2-40B4-BE49-F238E27FC236}">
                <a16:creationId xmlns:a16="http://schemas.microsoft.com/office/drawing/2014/main" id="{7A790E30-5DC2-98F4-DE06-67FAA33D4BB0}"/>
              </a:ext>
            </a:extLst>
          </p:cNvPr>
          <p:cNvCxnSpPr/>
          <p:nvPr/>
        </p:nvCxnSpPr>
        <p:spPr>
          <a:xfrm>
            <a:off x="1466821" y="4471408"/>
            <a:ext cx="32639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81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9846BA-159D-C6F5-98F6-0771F70BE2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3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 flipH="1" flipV="1">
            <a:off x="2394857" y="2057397"/>
            <a:ext cx="7541451" cy="2923107"/>
          </a:xfrm>
          <a:custGeom>
            <a:avLst/>
            <a:gdLst/>
            <a:ahLst/>
            <a:cxnLst/>
            <a:rect l="l" t="t" r="r" b="b"/>
            <a:pathLst>
              <a:path w="10316850" h="4384661">
                <a:moveTo>
                  <a:pt x="10316850" y="4384661"/>
                </a:moveTo>
                <a:lnTo>
                  <a:pt x="0" y="4384661"/>
                </a:lnTo>
                <a:lnTo>
                  <a:pt x="0" y="0"/>
                </a:lnTo>
                <a:lnTo>
                  <a:pt x="10316850" y="0"/>
                </a:lnTo>
                <a:lnTo>
                  <a:pt x="10316850" y="43846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4" name="Freeform 4"/>
          <p:cNvSpPr/>
          <p:nvPr/>
        </p:nvSpPr>
        <p:spPr>
          <a:xfrm>
            <a:off x="5089728" y="2512678"/>
            <a:ext cx="2012543" cy="2012543"/>
          </a:xfrm>
          <a:custGeom>
            <a:avLst/>
            <a:gdLst/>
            <a:ahLst/>
            <a:cxnLst/>
            <a:rect l="l" t="t" r="r" b="b"/>
            <a:pathLst>
              <a:path w="3018815" h="3018815">
                <a:moveTo>
                  <a:pt x="0" y="0"/>
                </a:moveTo>
                <a:lnTo>
                  <a:pt x="3018816" y="0"/>
                </a:lnTo>
                <a:lnTo>
                  <a:pt x="3018816" y="3018816"/>
                </a:lnTo>
                <a:lnTo>
                  <a:pt x="0" y="301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08046" y="685800"/>
            <a:ext cx="4375909" cy="103431"/>
          </a:xfrm>
          <a:custGeom>
            <a:avLst/>
            <a:gdLst/>
            <a:ahLst/>
            <a:cxnLst/>
            <a:rect l="l" t="t" r="r" b="b"/>
            <a:pathLst>
              <a:path w="6563863" h="155146">
                <a:moveTo>
                  <a:pt x="0" y="0"/>
                </a:moveTo>
                <a:lnTo>
                  <a:pt x="6563864" y="0"/>
                </a:lnTo>
                <a:lnTo>
                  <a:pt x="6563864" y="155146"/>
                </a:lnTo>
                <a:lnTo>
                  <a:pt x="0" y="155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71600" y="-1371600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16072" y="3089344"/>
            <a:ext cx="5899020" cy="942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66"/>
              </a:lnSpc>
            </a:pPr>
            <a:r>
              <a:rPr lang="en-US" sz="8000" spc="-499" dirty="0">
                <a:solidFill>
                  <a:srgbClr val="FFFFFF"/>
                </a:solidFill>
                <a:latin typeface="Space Age" panose="02000500020000020004" pitchFamily="2" charset="0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820400" y="-1371600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3005E751-A23A-94E6-D71C-E10048CC03D9}"/>
              </a:ext>
            </a:extLst>
          </p:cNvPr>
          <p:cNvSpPr/>
          <p:nvPr/>
        </p:nvSpPr>
        <p:spPr>
          <a:xfrm>
            <a:off x="-1371600" y="5486400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FE21C5D3-6307-4087-64E0-A268613495D2}"/>
              </a:ext>
            </a:extLst>
          </p:cNvPr>
          <p:cNvSpPr/>
          <p:nvPr/>
        </p:nvSpPr>
        <p:spPr>
          <a:xfrm>
            <a:off x="10820400" y="5486400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4">
            <a:extLst>
              <a:ext uri="{FF2B5EF4-FFF2-40B4-BE49-F238E27FC236}">
                <a16:creationId xmlns:a16="http://schemas.microsoft.com/office/drawing/2014/main" id="{B1E2BB4B-2185-004B-BA02-38DFF6FD21E5}"/>
              </a:ext>
            </a:extLst>
          </p:cNvPr>
          <p:cNvSpPr/>
          <p:nvPr/>
        </p:nvSpPr>
        <p:spPr>
          <a:xfrm flipH="1" flipV="1">
            <a:off x="7434396" y="2723516"/>
            <a:ext cx="4794240" cy="5086726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4933B32F-3B71-C023-8FFA-928F3A9E78BB}"/>
              </a:ext>
            </a:extLst>
          </p:cNvPr>
          <p:cNvSpPr/>
          <p:nvPr/>
        </p:nvSpPr>
        <p:spPr>
          <a:xfrm>
            <a:off x="515039" y="4898676"/>
            <a:ext cx="4104072" cy="4104072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1E8DE53E-B7D4-2147-8D84-7F8652603AB5}"/>
              </a:ext>
            </a:extLst>
          </p:cNvPr>
          <p:cNvSpPr/>
          <p:nvPr/>
        </p:nvSpPr>
        <p:spPr>
          <a:xfrm>
            <a:off x="-2810788" y="-647622"/>
            <a:ext cx="5700554" cy="5700554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sz="400" dirty="0"/>
              <a:t>Ơ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D9B668A0-BD84-52E4-AC16-ED503ABE9F43}"/>
              </a:ext>
            </a:extLst>
          </p:cNvPr>
          <p:cNvSpPr/>
          <p:nvPr/>
        </p:nvSpPr>
        <p:spPr>
          <a:xfrm>
            <a:off x="8663804" y="-2379800"/>
            <a:ext cx="3872116" cy="4049271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52000"/>
            </a:blip>
            <a:srcRect/>
            <a:stretch>
              <a:fillRect/>
            </a:stretch>
          </a:blipFill>
        </p:spPr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3118CE92-B05A-9053-EBE3-3068C4FE983A}"/>
              </a:ext>
            </a:extLst>
          </p:cNvPr>
          <p:cNvSpPr/>
          <p:nvPr/>
        </p:nvSpPr>
        <p:spPr>
          <a:xfrm rot="8354914">
            <a:off x="-2135069" y="796619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6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59CC0-32F8-4D67-980E-2B3953346FFD}"/>
              </a:ext>
            </a:extLst>
          </p:cNvPr>
          <p:cNvGrpSpPr/>
          <p:nvPr/>
        </p:nvGrpSpPr>
        <p:grpSpPr>
          <a:xfrm>
            <a:off x="702565" y="1392933"/>
            <a:ext cx="5092742" cy="4682697"/>
            <a:chOff x="1809944" y="1443317"/>
            <a:chExt cx="3030515" cy="2982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3CDA47-85BA-A27A-F977-ED51332DA5CA}"/>
                </a:ext>
              </a:extLst>
            </p:cNvPr>
            <p:cNvSpPr/>
            <p:nvPr/>
          </p:nvSpPr>
          <p:spPr>
            <a:xfrm>
              <a:off x="1809944" y="1443317"/>
              <a:ext cx="3003176" cy="297628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FD9E13-DBE7-A7DA-1C8B-95ABADB46AA9}"/>
                </a:ext>
              </a:extLst>
            </p:cNvPr>
            <p:cNvSpPr/>
            <p:nvPr/>
          </p:nvSpPr>
          <p:spPr>
            <a:xfrm>
              <a:off x="1809944" y="3016012"/>
              <a:ext cx="1699426" cy="140934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DEA17A-F40C-A9BF-A5E4-85BD697EA6B8}"/>
                </a:ext>
              </a:extLst>
            </p:cNvPr>
            <p:cNvSpPr/>
            <p:nvPr/>
          </p:nvSpPr>
          <p:spPr>
            <a:xfrm>
              <a:off x="2948875" y="1444731"/>
              <a:ext cx="1891584" cy="1569867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7D90-44C5-8F10-7D3C-76EF1A8DEB98}"/>
              </a:ext>
            </a:extLst>
          </p:cNvPr>
          <p:cNvGrpSpPr/>
          <p:nvPr/>
        </p:nvGrpSpPr>
        <p:grpSpPr>
          <a:xfrm>
            <a:off x="1284455" y="2035914"/>
            <a:ext cx="611550" cy="611550"/>
            <a:chOff x="12888686" y="10726057"/>
            <a:chExt cx="1074057" cy="10740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10827F-1CFD-E384-67AC-05A9D3BF1D57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C95088D-4D13-2D79-4A69-DADDBC95C434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222552-83EB-7265-B461-C1159E2EB381}"/>
              </a:ext>
            </a:extLst>
          </p:cNvPr>
          <p:cNvSpPr txBox="1"/>
          <p:nvPr/>
        </p:nvSpPr>
        <p:spPr>
          <a:xfrm>
            <a:off x="1395754" y="2669703"/>
            <a:ext cx="2305439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 HÀM</a:t>
            </a:r>
          </a:p>
        </p:txBody>
      </p:sp>
      <p:sp>
        <p:nvSpPr>
          <p:cNvPr id="52" name="Freeform 40">
            <a:extLst>
              <a:ext uri="{FF2B5EF4-FFF2-40B4-BE49-F238E27FC236}">
                <a16:creationId xmlns:a16="http://schemas.microsoft.com/office/drawing/2014/main" id="{87E99493-9E66-B61B-9B75-75E3A2772D75}"/>
              </a:ext>
            </a:extLst>
          </p:cNvPr>
          <p:cNvSpPr/>
          <p:nvPr/>
        </p:nvSpPr>
        <p:spPr>
          <a:xfrm>
            <a:off x="3665417" y="807992"/>
            <a:ext cx="2271473" cy="2024728"/>
          </a:xfrm>
          <a:custGeom>
            <a:avLst/>
            <a:gdLst/>
            <a:ahLst/>
            <a:cxnLst/>
            <a:rect l="l" t="t" r="r" b="b"/>
            <a:pathLst>
              <a:path w="3291533" h="3233931">
                <a:moveTo>
                  <a:pt x="0" y="0"/>
                </a:moveTo>
                <a:lnTo>
                  <a:pt x="3291533" y="0"/>
                </a:lnTo>
                <a:lnTo>
                  <a:pt x="3291533" y="3233931"/>
                </a:lnTo>
                <a:lnTo>
                  <a:pt x="0" y="3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392107-2511-5113-60DA-36C362E5C148}"/>
              </a:ext>
            </a:extLst>
          </p:cNvPr>
          <p:cNvGrpSpPr/>
          <p:nvPr/>
        </p:nvGrpSpPr>
        <p:grpSpPr>
          <a:xfrm>
            <a:off x="12634274" y="1830807"/>
            <a:ext cx="2124399" cy="1598193"/>
            <a:chOff x="14653982" y="2142229"/>
            <a:chExt cx="1806704" cy="159819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521213-CF2B-4D7C-1788-527BA762F57E}"/>
                </a:ext>
              </a:extLst>
            </p:cNvPr>
            <p:cNvSpPr/>
            <p:nvPr/>
          </p:nvSpPr>
          <p:spPr>
            <a:xfrm>
              <a:off x="14653982" y="2142229"/>
              <a:ext cx="1806704" cy="157845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7700E-5FC0-23CC-2D92-8661D3A17349}"/>
                </a:ext>
              </a:extLst>
            </p:cNvPr>
            <p:cNvSpPr/>
            <p:nvPr/>
          </p:nvSpPr>
          <p:spPr>
            <a:xfrm>
              <a:off x="14653982" y="3034938"/>
              <a:ext cx="830723" cy="705484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31F46-F0C6-E0DE-D6D4-4A80527EBF1B}"/>
                </a:ext>
              </a:extLst>
            </p:cNvPr>
            <p:cNvSpPr/>
            <p:nvPr/>
          </p:nvSpPr>
          <p:spPr>
            <a:xfrm>
              <a:off x="15557334" y="2151822"/>
              <a:ext cx="903352" cy="809266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D0ADF-8E7D-0767-EF55-719EFA7E79B9}"/>
              </a:ext>
            </a:extLst>
          </p:cNvPr>
          <p:cNvGrpSpPr/>
          <p:nvPr/>
        </p:nvGrpSpPr>
        <p:grpSpPr>
          <a:xfrm>
            <a:off x="12774446" y="2492641"/>
            <a:ext cx="419536" cy="419536"/>
            <a:chOff x="12888686" y="10726057"/>
            <a:chExt cx="1074057" cy="10740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6D006-4346-86BD-93CF-778DF85086CA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2426ACF-F297-D7BD-F789-3ABDB9070BC6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13">
            <a:extLst>
              <a:ext uri="{FF2B5EF4-FFF2-40B4-BE49-F238E27FC236}">
                <a16:creationId xmlns:a16="http://schemas.microsoft.com/office/drawing/2014/main" id="{90FE75B7-DFEB-DE53-9854-8A3954A89A0C}"/>
              </a:ext>
            </a:extLst>
          </p:cNvPr>
          <p:cNvSpPr/>
          <p:nvPr/>
        </p:nvSpPr>
        <p:spPr>
          <a:xfrm>
            <a:off x="13364829" y="1076615"/>
            <a:ext cx="1711839" cy="1578458"/>
          </a:xfrm>
          <a:custGeom>
            <a:avLst/>
            <a:gdLst/>
            <a:ahLst/>
            <a:cxnLst/>
            <a:rect l="l" t="t" r="r" b="b"/>
            <a:pathLst>
              <a:path w="2849515" h="2627490">
                <a:moveTo>
                  <a:pt x="0" y="0"/>
                </a:moveTo>
                <a:lnTo>
                  <a:pt x="2849515" y="0"/>
                </a:lnTo>
                <a:lnTo>
                  <a:pt x="2849515" y="2627490"/>
                </a:lnTo>
                <a:lnTo>
                  <a:pt x="0" y="262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2B9CF-E4C1-91AF-0E6D-A79771C7DB05}"/>
              </a:ext>
            </a:extLst>
          </p:cNvPr>
          <p:cNvGrpSpPr/>
          <p:nvPr/>
        </p:nvGrpSpPr>
        <p:grpSpPr>
          <a:xfrm>
            <a:off x="6180545" y="1798414"/>
            <a:ext cx="3109095" cy="2649520"/>
            <a:chOff x="6016192" y="1557487"/>
            <a:chExt cx="2640509" cy="26495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4BF439-2779-ED20-187A-257F3E334EAB}"/>
                </a:ext>
              </a:extLst>
            </p:cNvPr>
            <p:cNvSpPr/>
            <p:nvPr/>
          </p:nvSpPr>
          <p:spPr>
            <a:xfrm>
              <a:off x="6016192" y="1560854"/>
              <a:ext cx="2621407" cy="2597932"/>
            </a:xfrm>
            <a:prstGeom prst="roundRect">
              <a:avLst/>
            </a:prstGeom>
            <a:gradFill>
              <a:gsLst>
                <a:gs pos="0">
                  <a:srgbClr val="4BE0E7"/>
                </a:gs>
                <a:gs pos="68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770C2-145C-98C1-810A-81F1B2AAFABC}"/>
                </a:ext>
              </a:extLst>
            </p:cNvPr>
            <p:cNvSpPr/>
            <p:nvPr/>
          </p:nvSpPr>
          <p:spPr>
            <a:xfrm>
              <a:off x="6016192" y="3034938"/>
              <a:ext cx="1413308" cy="117206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80BF0-D365-AFA5-E325-9CBC4DE93FF8}"/>
                </a:ext>
              </a:extLst>
            </p:cNvPr>
            <p:cNvSpPr/>
            <p:nvPr/>
          </p:nvSpPr>
          <p:spPr>
            <a:xfrm>
              <a:off x="7071121" y="1557487"/>
              <a:ext cx="1585580" cy="1457111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0CBA866-76C7-7E04-2FFB-9E4423CBD3EB}"/>
              </a:ext>
            </a:extLst>
          </p:cNvPr>
          <p:cNvSpPr txBox="1"/>
          <p:nvPr/>
        </p:nvSpPr>
        <p:spPr>
          <a:xfrm>
            <a:off x="6434521" y="364492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 PHẦN CỦA HÀM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10356-54B2-4C05-85FC-53A99B50E60E}"/>
              </a:ext>
            </a:extLst>
          </p:cNvPr>
          <p:cNvGrpSpPr/>
          <p:nvPr/>
        </p:nvGrpSpPr>
        <p:grpSpPr>
          <a:xfrm>
            <a:off x="6400240" y="2875671"/>
            <a:ext cx="652842" cy="652842"/>
            <a:chOff x="12888686" y="10726057"/>
            <a:chExt cx="1074057" cy="10740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C9F3F3-5D8D-78EA-40FE-4AA82CEBA2AE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9D648BD-FE14-A34F-B9DC-759828A9BC18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9">
            <a:extLst>
              <a:ext uri="{FF2B5EF4-FFF2-40B4-BE49-F238E27FC236}">
                <a16:creationId xmlns:a16="http://schemas.microsoft.com/office/drawing/2014/main" id="{D99DB673-6FCF-1012-90C0-01E20A03C026}"/>
              </a:ext>
            </a:extLst>
          </p:cNvPr>
          <p:cNvSpPr/>
          <p:nvPr/>
        </p:nvSpPr>
        <p:spPr>
          <a:xfrm>
            <a:off x="7783399" y="1202858"/>
            <a:ext cx="1137918" cy="1754862"/>
          </a:xfrm>
          <a:custGeom>
            <a:avLst/>
            <a:gdLst/>
            <a:ahLst/>
            <a:cxnLst/>
            <a:rect l="l" t="t" r="r" b="b"/>
            <a:pathLst>
              <a:path w="1078537" h="1663286">
                <a:moveTo>
                  <a:pt x="0" y="0"/>
                </a:moveTo>
                <a:lnTo>
                  <a:pt x="1078538" y="0"/>
                </a:lnTo>
                <a:lnTo>
                  <a:pt x="1078538" y="1663286"/>
                </a:lnTo>
                <a:lnTo>
                  <a:pt x="0" y="1663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5B0FC-2B86-109E-2B0D-5AA826953B8C}"/>
              </a:ext>
            </a:extLst>
          </p:cNvPr>
          <p:cNvGrpSpPr/>
          <p:nvPr/>
        </p:nvGrpSpPr>
        <p:grpSpPr>
          <a:xfrm>
            <a:off x="9636165" y="1761775"/>
            <a:ext cx="2570845" cy="2067812"/>
            <a:chOff x="10290489" y="1786966"/>
            <a:chExt cx="2128122" cy="20678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1E2222-067C-8239-9D55-351937BCD303}"/>
                </a:ext>
              </a:extLst>
            </p:cNvPr>
            <p:cNvSpPr/>
            <p:nvPr/>
          </p:nvSpPr>
          <p:spPr>
            <a:xfrm>
              <a:off x="10309591" y="1803891"/>
              <a:ext cx="2109020" cy="2038223"/>
            </a:xfrm>
            <a:prstGeom prst="roundRect">
              <a:avLst/>
            </a:prstGeom>
            <a:gradFill>
              <a:gsLst>
                <a:gs pos="0">
                  <a:srgbClr val="4B1D65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9F58E1-86D2-F959-AA5B-04AD2EAEA4CD}"/>
                </a:ext>
              </a:extLst>
            </p:cNvPr>
            <p:cNvSpPr/>
            <p:nvPr/>
          </p:nvSpPr>
          <p:spPr>
            <a:xfrm>
              <a:off x="10290489" y="3014598"/>
              <a:ext cx="1110936" cy="840180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0A411-205C-C802-65DF-290C22D1067E}"/>
                </a:ext>
              </a:extLst>
            </p:cNvPr>
            <p:cNvSpPr/>
            <p:nvPr/>
          </p:nvSpPr>
          <p:spPr>
            <a:xfrm>
              <a:off x="11268023" y="1786966"/>
              <a:ext cx="1150588" cy="1057364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2082FB-45C3-7A19-84CD-7EC81F8C42DC}"/>
              </a:ext>
            </a:extLst>
          </p:cNvPr>
          <p:cNvSpPr txBox="1"/>
          <p:nvPr/>
        </p:nvSpPr>
        <p:spPr>
          <a:xfrm>
            <a:off x="12716076" y="2846315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 SỐ - ĐỐI SỐ</a:t>
            </a: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TRỊ TRẢ VỀ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7C499B-1E12-8B89-D1B1-1BE4A6E5EF16}"/>
              </a:ext>
            </a:extLst>
          </p:cNvPr>
          <p:cNvGrpSpPr/>
          <p:nvPr/>
        </p:nvGrpSpPr>
        <p:grpSpPr>
          <a:xfrm>
            <a:off x="9844348" y="2631549"/>
            <a:ext cx="545448" cy="545448"/>
            <a:chOff x="12888686" y="10726057"/>
            <a:chExt cx="1074057" cy="10740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2117CA-B1C8-7DF6-FC61-DADDC146F84B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0FC4D2F-1C35-2E09-F8BA-E3DB55328A0F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 39">
            <a:extLst>
              <a:ext uri="{FF2B5EF4-FFF2-40B4-BE49-F238E27FC236}">
                <a16:creationId xmlns:a16="http://schemas.microsoft.com/office/drawing/2014/main" id="{E4F7535B-4CFE-9867-8706-20D14525475A}"/>
              </a:ext>
            </a:extLst>
          </p:cNvPr>
          <p:cNvSpPr/>
          <p:nvPr/>
        </p:nvSpPr>
        <p:spPr>
          <a:xfrm>
            <a:off x="11034452" y="1378957"/>
            <a:ext cx="1351407" cy="1332180"/>
          </a:xfrm>
          <a:custGeom>
            <a:avLst/>
            <a:gdLst/>
            <a:ahLst/>
            <a:cxnLst/>
            <a:rect l="l" t="t" r="r" b="b"/>
            <a:pathLst>
              <a:path w="1469674" h="1448764">
                <a:moveTo>
                  <a:pt x="0" y="0"/>
                </a:moveTo>
                <a:lnTo>
                  <a:pt x="1469674" y="0"/>
                </a:lnTo>
                <a:lnTo>
                  <a:pt x="1469674" y="1448764"/>
                </a:lnTo>
                <a:lnTo>
                  <a:pt x="0" y="1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9353A-ADF6-55C4-39B3-57C9AAF0E5D7}"/>
              </a:ext>
            </a:extLst>
          </p:cNvPr>
          <p:cNvSpPr txBox="1"/>
          <p:nvPr/>
        </p:nvSpPr>
        <p:spPr>
          <a:xfrm>
            <a:off x="1056065" y="2995468"/>
            <a:ext cx="4549403" cy="33733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phổ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tượng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(OOP). Trong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gọi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(method)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thủ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(procedure).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(function)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nhiệm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endParaRPr lang="en-US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BF2E6-A941-0A49-81A5-3CEB012123C1}"/>
              </a:ext>
            </a:extLst>
          </p:cNvPr>
          <p:cNvSpPr txBox="1"/>
          <p:nvPr/>
        </p:nvSpPr>
        <p:spPr>
          <a:xfrm>
            <a:off x="9957754" y="3209210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TẮC ĐẶT TÊN</a:t>
            </a: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E640D615-F475-6617-BE48-6CAF94E68155}"/>
              </a:ext>
            </a:extLst>
          </p:cNvPr>
          <p:cNvSpPr/>
          <p:nvPr/>
        </p:nvSpPr>
        <p:spPr>
          <a:xfrm>
            <a:off x="626358" y="293789"/>
            <a:ext cx="2776876" cy="733827"/>
          </a:xfrm>
          <a:prstGeom prst="flowChartTerminator">
            <a:avLst/>
          </a:prstGeom>
          <a:solidFill>
            <a:srgbClr val="441D61">
              <a:alpha val="65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0C6677-16B4-36A7-FFA2-1F7F8A9665F0}"/>
              </a:ext>
            </a:extLst>
          </p:cNvPr>
          <p:cNvSpPr txBox="1"/>
          <p:nvPr/>
        </p:nvSpPr>
        <p:spPr>
          <a:xfrm>
            <a:off x="754752" y="399093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Calibri "/>
                <a:ea typeface="Segoe UI Black" panose="020B0A02040204020203" pitchFamily="34" charset="0"/>
              </a:rPr>
              <a:t>1. KHÁI NIỆM</a:t>
            </a: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0EFF2CDF-1B0A-82EC-1C64-6F5927458102}"/>
              </a:ext>
            </a:extLst>
          </p:cNvPr>
          <p:cNvSpPr txBox="1"/>
          <p:nvPr/>
        </p:nvSpPr>
        <p:spPr>
          <a:xfrm>
            <a:off x="1250743" y="6248988"/>
            <a:ext cx="2406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 DỤNG CỦA HÀM</a:t>
            </a:r>
          </a:p>
        </p:txBody>
      </p:sp>
    </p:spTree>
    <p:extLst>
      <p:ext uri="{BB962C8B-B14F-4D97-AF65-F5344CB8AC3E}">
        <p14:creationId xmlns:p14="http://schemas.microsoft.com/office/powerpoint/2010/main" val="27386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4">
            <a:extLst>
              <a:ext uri="{FF2B5EF4-FFF2-40B4-BE49-F238E27FC236}">
                <a16:creationId xmlns:a16="http://schemas.microsoft.com/office/drawing/2014/main" id="{B1E2BB4B-2185-004B-BA02-38DFF6FD21E5}"/>
              </a:ext>
            </a:extLst>
          </p:cNvPr>
          <p:cNvSpPr/>
          <p:nvPr/>
        </p:nvSpPr>
        <p:spPr>
          <a:xfrm flipH="1" flipV="1">
            <a:off x="7384727" y="1808771"/>
            <a:ext cx="4794240" cy="5086726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4933B32F-3B71-C023-8FFA-928F3A9E78BB}"/>
              </a:ext>
            </a:extLst>
          </p:cNvPr>
          <p:cNvSpPr/>
          <p:nvPr/>
        </p:nvSpPr>
        <p:spPr>
          <a:xfrm>
            <a:off x="2014796" y="3886622"/>
            <a:ext cx="4104072" cy="4104072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1E8DE53E-B7D4-2147-8D84-7F8652603AB5}"/>
              </a:ext>
            </a:extLst>
          </p:cNvPr>
          <p:cNvSpPr/>
          <p:nvPr/>
        </p:nvSpPr>
        <p:spPr>
          <a:xfrm>
            <a:off x="-2297773" y="665724"/>
            <a:ext cx="5700554" cy="5700554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sz="400" dirty="0"/>
              <a:t>Ơ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D9B668A0-BD84-52E4-AC16-ED503ABE9F43}"/>
              </a:ext>
            </a:extLst>
          </p:cNvPr>
          <p:cNvSpPr/>
          <p:nvPr/>
        </p:nvSpPr>
        <p:spPr>
          <a:xfrm>
            <a:off x="6772693" y="-2614236"/>
            <a:ext cx="3872116" cy="4049271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52000"/>
            </a:blip>
            <a:srcRect/>
            <a:stretch>
              <a:fillRect/>
            </a:stretch>
          </a:blipFill>
        </p:spPr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3118CE92-B05A-9053-EBE3-3068C4FE983A}"/>
              </a:ext>
            </a:extLst>
          </p:cNvPr>
          <p:cNvSpPr/>
          <p:nvPr/>
        </p:nvSpPr>
        <p:spPr>
          <a:xfrm rot="8354914">
            <a:off x="-1807995" y="229498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6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59CC0-32F8-4D67-980E-2B3953346FFD}"/>
              </a:ext>
            </a:extLst>
          </p:cNvPr>
          <p:cNvGrpSpPr/>
          <p:nvPr/>
        </p:nvGrpSpPr>
        <p:grpSpPr>
          <a:xfrm>
            <a:off x="702565" y="1392933"/>
            <a:ext cx="5092742" cy="4682697"/>
            <a:chOff x="1809944" y="1443317"/>
            <a:chExt cx="3030515" cy="2982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3CDA47-85BA-A27A-F977-ED51332DA5CA}"/>
                </a:ext>
              </a:extLst>
            </p:cNvPr>
            <p:cNvSpPr/>
            <p:nvPr/>
          </p:nvSpPr>
          <p:spPr>
            <a:xfrm>
              <a:off x="1809944" y="1443317"/>
              <a:ext cx="3003176" cy="297628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FD9E13-DBE7-A7DA-1C8B-95ABADB46AA9}"/>
                </a:ext>
              </a:extLst>
            </p:cNvPr>
            <p:cNvSpPr/>
            <p:nvPr/>
          </p:nvSpPr>
          <p:spPr>
            <a:xfrm>
              <a:off x="1809944" y="3016012"/>
              <a:ext cx="1699426" cy="140934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DEA17A-F40C-A9BF-A5E4-85BD697EA6B8}"/>
                </a:ext>
              </a:extLst>
            </p:cNvPr>
            <p:cNvSpPr/>
            <p:nvPr/>
          </p:nvSpPr>
          <p:spPr>
            <a:xfrm>
              <a:off x="2948875" y="1444731"/>
              <a:ext cx="1891584" cy="1569867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7D90-44C5-8F10-7D3C-76EF1A8DEB98}"/>
              </a:ext>
            </a:extLst>
          </p:cNvPr>
          <p:cNvGrpSpPr/>
          <p:nvPr/>
        </p:nvGrpSpPr>
        <p:grpSpPr>
          <a:xfrm>
            <a:off x="1284455" y="2035914"/>
            <a:ext cx="611550" cy="611550"/>
            <a:chOff x="12888686" y="10726057"/>
            <a:chExt cx="1074057" cy="10740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10827F-1CFD-E384-67AC-05A9D3BF1D57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C95088D-4D13-2D79-4A69-DADDBC95C434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222552-83EB-7265-B461-C1159E2EB381}"/>
              </a:ext>
            </a:extLst>
          </p:cNvPr>
          <p:cNvSpPr txBox="1"/>
          <p:nvPr/>
        </p:nvSpPr>
        <p:spPr>
          <a:xfrm>
            <a:off x="1395754" y="2669703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 DỤNG CỦA HÀM</a:t>
            </a:r>
          </a:p>
        </p:txBody>
      </p:sp>
      <p:sp>
        <p:nvSpPr>
          <p:cNvPr id="52" name="Freeform 40">
            <a:extLst>
              <a:ext uri="{FF2B5EF4-FFF2-40B4-BE49-F238E27FC236}">
                <a16:creationId xmlns:a16="http://schemas.microsoft.com/office/drawing/2014/main" id="{87E99493-9E66-B61B-9B75-75E3A2772D75}"/>
              </a:ext>
            </a:extLst>
          </p:cNvPr>
          <p:cNvSpPr/>
          <p:nvPr/>
        </p:nvSpPr>
        <p:spPr>
          <a:xfrm>
            <a:off x="3665417" y="807992"/>
            <a:ext cx="2271473" cy="2024728"/>
          </a:xfrm>
          <a:custGeom>
            <a:avLst/>
            <a:gdLst/>
            <a:ahLst/>
            <a:cxnLst/>
            <a:rect l="l" t="t" r="r" b="b"/>
            <a:pathLst>
              <a:path w="3291533" h="3233931">
                <a:moveTo>
                  <a:pt x="0" y="0"/>
                </a:moveTo>
                <a:lnTo>
                  <a:pt x="3291533" y="0"/>
                </a:lnTo>
                <a:lnTo>
                  <a:pt x="3291533" y="3233931"/>
                </a:lnTo>
                <a:lnTo>
                  <a:pt x="0" y="3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392107-2511-5113-60DA-36C362E5C148}"/>
              </a:ext>
            </a:extLst>
          </p:cNvPr>
          <p:cNvGrpSpPr/>
          <p:nvPr/>
        </p:nvGrpSpPr>
        <p:grpSpPr>
          <a:xfrm>
            <a:off x="12634274" y="1830807"/>
            <a:ext cx="2124399" cy="1598193"/>
            <a:chOff x="14653982" y="2142229"/>
            <a:chExt cx="1806704" cy="159819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521213-CF2B-4D7C-1788-527BA762F57E}"/>
                </a:ext>
              </a:extLst>
            </p:cNvPr>
            <p:cNvSpPr/>
            <p:nvPr/>
          </p:nvSpPr>
          <p:spPr>
            <a:xfrm>
              <a:off x="14653982" y="2142229"/>
              <a:ext cx="1806704" cy="157845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7700E-5FC0-23CC-2D92-8661D3A17349}"/>
                </a:ext>
              </a:extLst>
            </p:cNvPr>
            <p:cNvSpPr/>
            <p:nvPr/>
          </p:nvSpPr>
          <p:spPr>
            <a:xfrm>
              <a:off x="14653982" y="3034938"/>
              <a:ext cx="830723" cy="705484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31F46-F0C6-E0DE-D6D4-4A80527EBF1B}"/>
                </a:ext>
              </a:extLst>
            </p:cNvPr>
            <p:cNvSpPr/>
            <p:nvPr/>
          </p:nvSpPr>
          <p:spPr>
            <a:xfrm>
              <a:off x="15557334" y="2151822"/>
              <a:ext cx="903352" cy="809266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D0ADF-8E7D-0767-EF55-719EFA7E79B9}"/>
              </a:ext>
            </a:extLst>
          </p:cNvPr>
          <p:cNvGrpSpPr/>
          <p:nvPr/>
        </p:nvGrpSpPr>
        <p:grpSpPr>
          <a:xfrm>
            <a:off x="12774446" y="2492641"/>
            <a:ext cx="419536" cy="419536"/>
            <a:chOff x="12888686" y="10726057"/>
            <a:chExt cx="1074057" cy="10740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6D006-4346-86BD-93CF-778DF85086CA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2426ACF-F297-D7BD-F789-3ABDB9070BC6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13">
            <a:extLst>
              <a:ext uri="{FF2B5EF4-FFF2-40B4-BE49-F238E27FC236}">
                <a16:creationId xmlns:a16="http://schemas.microsoft.com/office/drawing/2014/main" id="{90FE75B7-DFEB-DE53-9854-8A3954A89A0C}"/>
              </a:ext>
            </a:extLst>
          </p:cNvPr>
          <p:cNvSpPr/>
          <p:nvPr/>
        </p:nvSpPr>
        <p:spPr>
          <a:xfrm>
            <a:off x="13364829" y="1076615"/>
            <a:ext cx="1711839" cy="1578458"/>
          </a:xfrm>
          <a:custGeom>
            <a:avLst/>
            <a:gdLst/>
            <a:ahLst/>
            <a:cxnLst/>
            <a:rect l="l" t="t" r="r" b="b"/>
            <a:pathLst>
              <a:path w="2849515" h="2627490">
                <a:moveTo>
                  <a:pt x="0" y="0"/>
                </a:moveTo>
                <a:lnTo>
                  <a:pt x="2849515" y="0"/>
                </a:lnTo>
                <a:lnTo>
                  <a:pt x="2849515" y="2627490"/>
                </a:lnTo>
                <a:lnTo>
                  <a:pt x="0" y="262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2B9CF-E4C1-91AF-0E6D-A79771C7DB05}"/>
              </a:ext>
            </a:extLst>
          </p:cNvPr>
          <p:cNvGrpSpPr/>
          <p:nvPr/>
        </p:nvGrpSpPr>
        <p:grpSpPr>
          <a:xfrm>
            <a:off x="6180545" y="1798414"/>
            <a:ext cx="3109095" cy="2649520"/>
            <a:chOff x="6016192" y="1557487"/>
            <a:chExt cx="2640509" cy="26495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4BF439-2779-ED20-187A-257F3E334EAB}"/>
                </a:ext>
              </a:extLst>
            </p:cNvPr>
            <p:cNvSpPr/>
            <p:nvPr/>
          </p:nvSpPr>
          <p:spPr>
            <a:xfrm>
              <a:off x="6016192" y="1560854"/>
              <a:ext cx="2621407" cy="2597932"/>
            </a:xfrm>
            <a:prstGeom prst="roundRect">
              <a:avLst/>
            </a:prstGeom>
            <a:gradFill>
              <a:gsLst>
                <a:gs pos="0">
                  <a:srgbClr val="4BE0E7"/>
                </a:gs>
                <a:gs pos="68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770C2-145C-98C1-810A-81F1B2AAFABC}"/>
                </a:ext>
              </a:extLst>
            </p:cNvPr>
            <p:cNvSpPr/>
            <p:nvPr/>
          </p:nvSpPr>
          <p:spPr>
            <a:xfrm>
              <a:off x="6016192" y="3034938"/>
              <a:ext cx="1413308" cy="117206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80BF0-D365-AFA5-E325-9CBC4DE93FF8}"/>
                </a:ext>
              </a:extLst>
            </p:cNvPr>
            <p:cNvSpPr/>
            <p:nvPr/>
          </p:nvSpPr>
          <p:spPr>
            <a:xfrm>
              <a:off x="7071121" y="1557487"/>
              <a:ext cx="1585580" cy="1457111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0CBA866-76C7-7E04-2FFB-9E4423CBD3EB}"/>
              </a:ext>
            </a:extLst>
          </p:cNvPr>
          <p:cNvSpPr txBox="1"/>
          <p:nvPr/>
        </p:nvSpPr>
        <p:spPr>
          <a:xfrm>
            <a:off x="6434521" y="364492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 PHẦN CỦA HÀM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10356-54B2-4C05-85FC-53A99B50E60E}"/>
              </a:ext>
            </a:extLst>
          </p:cNvPr>
          <p:cNvGrpSpPr/>
          <p:nvPr/>
        </p:nvGrpSpPr>
        <p:grpSpPr>
          <a:xfrm>
            <a:off x="6400240" y="2875671"/>
            <a:ext cx="652842" cy="652842"/>
            <a:chOff x="12888686" y="10726057"/>
            <a:chExt cx="1074057" cy="10740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C9F3F3-5D8D-78EA-40FE-4AA82CEBA2AE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9D648BD-FE14-A34F-B9DC-759828A9BC18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9">
            <a:extLst>
              <a:ext uri="{FF2B5EF4-FFF2-40B4-BE49-F238E27FC236}">
                <a16:creationId xmlns:a16="http://schemas.microsoft.com/office/drawing/2014/main" id="{D99DB673-6FCF-1012-90C0-01E20A03C026}"/>
              </a:ext>
            </a:extLst>
          </p:cNvPr>
          <p:cNvSpPr/>
          <p:nvPr/>
        </p:nvSpPr>
        <p:spPr>
          <a:xfrm>
            <a:off x="7783399" y="1202858"/>
            <a:ext cx="1137918" cy="1754862"/>
          </a:xfrm>
          <a:custGeom>
            <a:avLst/>
            <a:gdLst/>
            <a:ahLst/>
            <a:cxnLst/>
            <a:rect l="l" t="t" r="r" b="b"/>
            <a:pathLst>
              <a:path w="1078537" h="1663286">
                <a:moveTo>
                  <a:pt x="0" y="0"/>
                </a:moveTo>
                <a:lnTo>
                  <a:pt x="1078538" y="0"/>
                </a:lnTo>
                <a:lnTo>
                  <a:pt x="1078538" y="1663286"/>
                </a:lnTo>
                <a:lnTo>
                  <a:pt x="0" y="1663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5B0FC-2B86-109E-2B0D-5AA826953B8C}"/>
              </a:ext>
            </a:extLst>
          </p:cNvPr>
          <p:cNvGrpSpPr/>
          <p:nvPr/>
        </p:nvGrpSpPr>
        <p:grpSpPr>
          <a:xfrm>
            <a:off x="9636165" y="1761775"/>
            <a:ext cx="2570845" cy="2067812"/>
            <a:chOff x="10290489" y="1786966"/>
            <a:chExt cx="2128122" cy="20678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1E2222-067C-8239-9D55-351937BCD303}"/>
                </a:ext>
              </a:extLst>
            </p:cNvPr>
            <p:cNvSpPr/>
            <p:nvPr/>
          </p:nvSpPr>
          <p:spPr>
            <a:xfrm>
              <a:off x="10309591" y="1803891"/>
              <a:ext cx="2109020" cy="2038223"/>
            </a:xfrm>
            <a:prstGeom prst="roundRect">
              <a:avLst/>
            </a:prstGeom>
            <a:gradFill>
              <a:gsLst>
                <a:gs pos="0">
                  <a:srgbClr val="4B1D65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9F58E1-86D2-F959-AA5B-04AD2EAEA4CD}"/>
                </a:ext>
              </a:extLst>
            </p:cNvPr>
            <p:cNvSpPr/>
            <p:nvPr/>
          </p:nvSpPr>
          <p:spPr>
            <a:xfrm>
              <a:off x="10290489" y="3014598"/>
              <a:ext cx="1110936" cy="840180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0A411-205C-C802-65DF-290C22D1067E}"/>
                </a:ext>
              </a:extLst>
            </p:cNvPr>
            <p:cNvSpPr/>
            <p:nvPr/>
          </p:nvSpPr>
          <p:spPr>
            <a:xfrm>
              <a:off x="11268023" y="1786966"/>
              <a:ext cx="1150588" cy="1057364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2082FB-45C3-7A19-84CD-7EC81F8C42DC}"/>
              </a:ext>
            </a:extLst>
          </p:cNvPr>
          <p:cNvSpPr txBox="1"/>
          <p:nvPr/>
        </p:nvSpPr>
        <p:spPr>
          <a:xfrm>
            <a:off x="12716076" y="2846315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 SỐ - ĐỐI SỐ</a:t>
            </a: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TRỊ TRẢ VỀ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7C499B-1E12-8B89-D1B1-1BE4A6E5EF16}"/>
              </a:ext>
            </a:extLst>
          </p:cNvPr>
          <p:cNvGrpSpPr/>
          <p:nvPr/>
        </p:nvGrpSpPr>
        <p:grpSpPr>
          <a:xfrm>
            <a:off x="9844348" y="2631549"/>
            <a:ext cx="545448" cy="545448"/>
            <a:chOff x="12888686" y="10726057"/>
            <a:chExt cx="1074057" cy="10740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2117CA-B1C8-7DF6-FC61-DADDC146F84B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0FC4D2F-1C35-2E09-F8BA-E3DB55328A0F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 39">
            <a:extLst>
              <a:ext uri="{FF2B5EF4-FFF2-40B4-BE49-F238E27FC236}">
                <a16:creationId xmlns:a16="http://schemas.microsoft.com/office/drawing/2014/main" id="{E4F7535B-4CFE-9867-8706-20D14525475A}"/>
              </a:ext>
            </a:extLst>
          </p:cNvPr>
          <p:cNvSpPr/>
          <p:nvPr/>
        </p:nvSpPr>
        <p:spPr>
          <a:xfrm>
            <a:off x="11034452" y="1378957"/>
            <a:ext cx="1351407" cy="1332180"/>
          </a:xfrm>
          <a:custGeom>
            <a:avLst/>
            <a:gdLst/>
            <a:ahLst/>
            <a:cxnLst/>
            <a:rect l="l" t="t" r="r" b="b"/>
            <a:pathLst>
              <a:path w="1469674" h="1448764">
                <a:moveTo>
                  <a:pt x="0" y="0"/>
                </a:moveTo>
                <a:lnTo>
                  <a:pt x="1469674" y="0"/>
                </a:lnTo>
                <a:lnTo>
                  <a:pt x="1469674" y="1448764"/>
                </a:lnTo>
                <a:lnTo>
                  <a:pt x="0" y="1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9353A-ADF6-55C4-39B3-57C9AAF0E5D7}"/>
              </a:ext>
            </a:extLst>
          </p:cNvPr>
          <p:cNvSpPr txBox="1"/>
          <p:nvPr/>
        </p:nvSpPr>
        <p:spPr>
          <a:xfrm>
            <a:off x="1056065" y="3058604"/>
            <a:ext cx="4549403" cy="25423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giản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hiểu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rõ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ràng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gộp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Tránh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lặp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dàng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</a:t>
            </a:r>
            <a:endParaRPr lang="en-US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nguồn</a:t>
            </a:r>
            <a:endParaRPr lang="en-US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BF2E6-A941-0A49-81A5-3CEB012123C1}"/>
              </a:ext>
            </a:extLst>
          </p:cNvPr>
          <p:cNvSpPr txBox="1"/>
          <p:nvPr/>
        </p:nvSpPr>
        <p:spPr>
          <a:xfrm>
            <a:off x="9957754" y="3209210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TẮC ĐẶT TÊN</a:t>
            </a: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E640D615-F475-6617-BE48-6CAF94E68155}"/>
              </a:ext>
            </a:extLst>
          </p:cNvPr>
          <p:cNvSpPr/>
          <p:nvPr/>
        </p:nvSpPr>
        <p:spPr>
          <a:xfrm>
            <a:off x="626358" y="293789"/>
            <a:ext cx="2776876" cy="733827"/>
          </a:xfrm>
          <a:prstGeom prst="flowChartTerminator">
            <a:avLst/>
          </a:prstGeom>
          <a:solidFill>
            <a:srgbClr val="441D61">
              <a:alpha val="65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0C6677-16B4-36A7-FFA2-1F7F8A9665F0}"/>
              </a:ext>
            </a:extLst>
          </p:cNvPr>
          <p:cNvSpPr txBox="1"/>
          <p:nvPr/>
        </p:nvSpPr>
        <p:spPr>
          <a:xfrm>
            <a:off x="754752" y="399093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Calibri "/>
                <a:ea typeface="Segoe UI Black" panose="020B0A02040204020203" pitchFamily="34" charset="0"/>
              </a:rPr>
              <a:t>1. KHÁI NIỆM</a:t>
            </a: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A2DFCCF5-AFB2-ABE6-1AEB-B07C4624694F}"/>
              </a:ext>
            </a:extLst>
          </p:cNvPr>
          <p:cNvSpPr txBox="1"/>
          <p:nvPr/>
        </p:nvSpPr>
        <p:spPr>
          <a:xfrm>
            <a:off x="3941226" y="188003"/>
            <a:ext cx="2305439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 HÀM</a:t>
            </a:r>
          </a:p>
        </p:txBody>
      </p:sp>
    </p:spTree>
    <p:extLst>
      <p:ext uri="{BB962C8B-B14F-4D97-AF65-F5344CB8AC3E}">
        <p14:creationId xmlns:p14="http://schemas.microsoft.com/office/powerpoint/2010/main" val="310112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F16D970B-3603-14EF-0DF5-2BCD965E2F26}"/>
              </a:ext>
            </a:extLst>
          </p:cNvPr>
          <p:cNvSpPr/>
          <p:nvPr/>
        </p:nvSpPr>
        <p:spPr>
          <a:xfrm flipH="1" flipV="1">
            <a:off x="7980313" y="2919297"/>
            <a:ext cx="4188630" cy="4444169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BBACF0-3722-7E90-2596-75158EB7ACDF}"/>
              </a:ext>
            </a:extLst>
          </p:cNvPr>
          <p:cNvSpPr/>
          <p:nvPr/>
        </p:nvSpPr>
        <p:spPr>
          <a:xfrm>
            <a:off x="515039" y="4898676"/>
            <a:ext cx="4104072" cy="4104072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9509CF01-E116-0DC5-4E54-992EDC725FA0}"/>
              </a:ext>
            </a:extLst>
          </p:cNvPr>
          <p:cNvSpPr/>
          <p:nvPr/>
        </p:nvSpPr>
        <p:spPr>
          <a:xfrm rot="8354914">
            <a:off x="-586714" y="901818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6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85427E7B-715F-5D39-73A5-2A20E4DB8BA8}"/>
              </a:ext>
            </a:extLst>
          </p:cNvPr>
          <p:cNvSpPr/>
          <p:nvPr/>
        </p:nvSpPr>
        <p:spPr>
          <a:xfrm>
            <a:off x="10712884" y="-187120"/>
            <a:ext cx="3872116" cy="4049271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52000"/>
            </a:blip>
            <a:srcRect/>
            <a:stretch>
              <a:fillRect/>
            </a:stretch>
          </a:blipFill>
        </p:spPr>
      </p:sp>
      <p:sp>
        <p:nvSpPr>
          <p:cNvPr id="2" name="Freeform 10">
            <a:extLst>
              <a:ext uri="{FF2B5EF4-FFF2-40B4-BE49-F238E27FC236}">
                <a16:creationId xmlns:a16="http://schemas.microsoft.com/office/drawing/2014/main" id="{7BEF9034-9BE6-E13F-9350-2F0B376C5A3B}"/>
              </a:ext>
            </a:extLst>
          </p:cNvPr>
          <p:cNvSpPr/>
          <p:nvPr/>
        </p:nvSpPr>
        <p:spPr>
          <a:xfrm>
            <a:off x="-1934683" y="915464"/>
            <a:ext cx="5700554" cy="5700554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sz="400" dirty="0"/>
              <a:t>Ơ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59CC0-32F8-4D67-980E-2B3953346FFD}"/>
              </a:ext>
            </a:extLst>
          </p:cNvPr>
          <p:cNvGrpSpPr/>
          <p:nvPr/>
        </p:nvGrpSpPr>
        <p:grpSpPr>
          <a:xfrm>
            <a:off x="-1351939" y="1743952"/>
            <a:ext cx="3313246" cy="2686158"/>
            <a:chOff x="1809944" y="1443317"/>
            <a:chExt cx="3030515" cy="2982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3CDA47-85BA-A27A-F977-ED51332DA5CA}"/>
                </a:ext>
              </a:extLst>
            </p:cNvPr>
            <p:cNvSpPr/>
            <p:nvPr/>
          </p:nvSpPr>
          <p:spPr>
            <a:xfrm>
              <a:off x="1809944" y="1443317"/>
              <a:ext cx="3003176" cy="297628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FD9E13-DBE7-A7DA-1C8B-95ABADB46AA9}"/>
                </a:ext>
              </a:extLst>
            </p:cNvPr>
            <p:cNvSpPr/>
            <p:nvPr/>
          </p:nvSpPr>
          <p:spPr>
            <a:xfrm>
              <a:off x="1809944" y="3016012"/>
              <a:ext cx="1699426" cy="140934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DEA17A-F40C-A9BF-A5E4-85BD697EA6B8}"/>
                </a:ext>
              </a:extLst>
            </p:cNvPr>
            <p:cNvSpPr/>
            <p:nvPr/>
          </p:nvSpPr>
          <p:spPr>
            <a:xfrm>
              <a:off x="2948875" y="1444731"/>
              <a:ext cx="1891584" cy="1569867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7D90-44C5-8F10-7D3C-76EF1A8DEB98}"/>
              </a:ext>
            </a:extLst>
          </p:cNvPr>
          <p:cNvGrpSpPr/>
          <p:nvPr/>
        </p:nvGrpSpPr>
        <p:grpSpPr>
          <a:xfrm>
            <a:off x="-1046857" y="2924794"/>
            <a:ext cx="628671" cy="628671"/>
            <a:chOff x="12888686" y="10726057"/>
            <a:chExt cx="1074057" cy="10740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10827F-1CFD-E384-67AC-05A9D3BF1D57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C95088D-4D13-2D79-4A69-DADDBC95C434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222552-83EB-7265-B461-C1159E2EB381}"/>
              </a:ext>
            </a:extLst>
          </p:cNvPr>
          <p:cNvSpPr txBox="1"/>
          <p:nvPr/>
        </p:nvSpPr>
        <p:spPr>
          <a:xfrm>
            <a:off x="-1119687" y="3614300"/>
            <a:ext cx="2969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 HÀM</a:t>
            </a:r>
          </a:p>
        </p:txBody>
      </p:sp>
      <p:sp>
        <p:nvSpPr>
          <p:cNvPr id="52" name="Freeform 40">
            <a:extLst>
              <a:ext uri="{FF2B5EF4-FFF2-40B4-BE49-F238E27FC236}">
                <a16:creationId xmlns:a16="http://schemas.microsoft.com/office/drawing/2014/main" id="{87E99493-9E66-B61B-9B75-75E3A2772D75}"/>
              </a:ext>
            </a:extLst>
          </p:cNvPr>
          <p:cNvSpPr/>
          <p:nvPr/>
        </p:nvSpPr>
        <p:spPr>
          <a:xfrm>
            <a:off x="429075" y="1382822"/>
            <a:ext cx="1850584" cy="1900598"/>
          </a:xfrm>
          <a:custGeom>
            <a:avLst/>
            <a:gdLst/>
            <a:ahLst/>
            <a:cxnLst/>
            <a:rect l="l" t="t" r="r" b="b"/>
            <a:pathLst>
              <a:path w="3291533" h="3233931">
                <a:moveTo>
                  <a:pt x="0" y="0"/>
                </a:moveTo>
                <a:lnTo>
                  <a:pt x="3291533" y="0"/>
                </a:lnTo>
                <a:lnTo>
                  <a:pt x="3291533" y="3233931"/>
                </a:lnTo>
                <a:lnTo>
                  <a:pt x="0" y="3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392107-2511-5113-60DA-36C362E5C148}"/>
              </a:ext>
            </a:extLst>
          </p:cNvPr>
          <p:cNvGrpSpPr/>
          <p:nvPr/>
        </p:nvGrpSpPr>
        <p:grpSpPr>
          <a:xfrm>
            <a:off x="11784291" y="1876035"/>
            <a:ext cx="2124399" cy="1598193"/>
            <a:chOff x="14653982" y="2142229"/>
            <a:chExt cx="1806704" cy="159819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521213-CF2B-4D7C-1788-527BA762F57E}"/>
                </a:ext>
              </a:extLst>
            </p:cNvPr>
            <p:cNvSpPr/>
            <p:nvPr/>
          </p:nvSpPr>
          <p:spPr>
            <a:xfrm>
              <a:off x="14653982" y="2142229"/>
              <a:ext cx="1806704" cy="157845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7700E-5FC0-23CC-2D92-8661D3A17349}"/>
                </a:ext>
              </a:extLst>
            </p:cNvPr>
            <p:cNvSpPr/>
            <p:nvPr/>
          </p:nvSpPr>
          <p:spPr>
            <a:xfrm>
              <a:off x="14653982" y="3034938"/>
              <a:ext cx="830723" cy="705484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31F46-F0C6-E0DE-D6D4-4A80527EBF1B}"/>
                </a:ext>
              </a:extLst>
            </p:cNvPr>
            <p:cNvSpPr/>
            <p:nvPr/>
          </p:nvSpPr>
          <p:spPr>
            <a:xfrm>
              <a:off x="15557334" y="2151822"/>
              <a:ext cx="903352" cy="809266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D0ADF-8E7D-0767-EF55-719EFA7E79B9}"/>
              </a:ext>
            </a:extLst>
          </p:cNvPr>
          <p:cNvGrpSpPr/>
          <p:nvPr/>
        </p:nvGrpSpPr>
        <p:grpSpPr>
          <a:xfrm>
            <a:off x="11924463" y="2537869"/>
            <a:ext cx="419536" cy="419536"/>
            <a:chOff x="12888686" y="10726057"/>
            <a:chExt cx="1074057" cy="10740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6D006-4346-86BD-93CF-778DF85086CA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2426ACF-F297-D7BD-F789-3ABDB9070BC6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13">
            <a:extLst>
              <a:ext uri="{FF2B5EF4-FFF2-40B4-BE49-F238E27FC236}">
                <a16:creationId xmlns:a16="http://schemas.microsoft.com/office/drawing/2014/main" id="{90FE75B7-DFEB-DE53-9854-8A3954A89A0C}"/>
              </a:ext>
            </a:extLst>
          </p:cNvPr>
          <p:cNvSpPr/>
          <p:nvPr/>
        </p:nvSpPr>
        <p:spPr>
          <a:xfrm>
            <a:off x="12514846" y="1121843"/>
            <a:ext cx="1711839" cy="1578458"/>
          </a:xfrm>
          <a:custGeom>
            <a:avLst/>
            <a:gdLst/>
            <a:ahLst/>
            <a:cxnLst/>
            <a:rect l="l" t="t" r="r" b="b"/>
            <a:pathLst>
              <a:path w="2849515" h="2627490">
                <a:moveTo>
                  <a:pt x="0" y="0"/>
                </a:moveTo>
                <a:lnTo>
                  <a:pt x="2849515" y="0"/>
                </a:lnTo>
                <a:lnTo>
                  <a:pt x="2849515" y="2627490"/>
                </a:lnTo>
                <a:lnTo>
                  <a:pt x="0" y="262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2B9CF-E4C1-91AF-0E6D-A79771C7DB05}"/>
              </a:ext>
            </a:extLst>
          </p:cNvPr>
          <p:cNvGrpSpPr/>
          <p:nvPr/>
        </p:nvGrpSpPr>
        <p:grpSpPr>
          <a:xfrm>
            <a:off x="3025465" y="1579869"/>
            <a:ext cx="5425478" cy="4589892"/>
            <a:chOff x="6016192" y="1557487"/>
            <a:chExt cx="2640509" cy="26495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4BF439-2779-ED20-187A-257F3E334EAB}"/>
                </a:ext>
              </a:extLst>
            </p:cNvPr>
            <p:cNvSpPr/>
            <p:nvPr/>
          </p:nvSpPr>
          <p:spPr>
            <a:xfrm>
              <a:off x="6016192" y="1560854"/>
              <a:ext cx="2621407" cy="2597932"/>
            </a:xfrm>
            <a:prstGeom prst="roundRect">
              <a:avLst/>
            </a:prstGeom>
            <a:gradFill>
              <a:gsLst>
                <a:gs pos="0">
                  <a:srgbClr val="4BE0E7"/>
                </a:gs>
                <a:gs pos="68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770C2-145C-98C1-810A-81F1B2AAFABC}"/>
                </a:ext>
              </a:extLst>
            </p:cNvPr>
            <p:cNvSpPr/>
            <p:nvPr/>
          </p:nvSpPr>
          <p:spPr>
            <a:xfrm>
              <a:off x="6016192" y="3034938"/>
              <a:ext cx="1413308" cy="117206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80BF0-D365-AFA5-E325-9CBC4DE93FF8}"/>
                </a:ext>
              </a:extLst>
            </p:cNvPr>
            <p:cNvSpPr/>
            <p:nvPr/>
          </p:nvSpPr>
          <p:spPr>
            <a:xfrm>
              <a:off x="7071121" y="1557487"/>
              <a:ext cx="1585580" cy="1457111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0CBA866-76C7-7E04-2FFB-9E4423CBD3EB}"/>
              </a:ext>
            </a:extLst>
          </p:cNvPr>
          <p:cNvSpPr txBox="1"/>
          <p:nvPr/>
        </p:nvSpPr>
        <p:spPr>
          <a:xfrm>
            <a:off x="4142928" y="2977519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 PHẦN CỦA HÀM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10356-54B2-4C05-85FC-53A99B50E60E}"/>
              </a:ext>
            </a:extLst>
          </p:cNvPr>
          <p:cNvGrpSpPr/>
          <p:nvPr/>
        </p:nvGrpSpPr>
        <p:grpSpPr>
          <a:xfrm>
            <a:off x="3326661" y="2776158"/>
            <a:ext cx="652842" cy="652842"/>
            <a:chOff x="12888686" y="10726057"/>
            <a:chExt cx="1074057" cy="10740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C9F3F3-5D8D-78EA-40FE-4AA82CEBA2AE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9D648BD-FE14-A34F-B9DC-759828A9BC18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9">
            <a:extLst>
              <a:ext uri="{FF2B5EF4-FFF2-40B4-BE49-F238E27FC236}">
                <a16:creationId xmlns:a16="http://schemas.microsoft.com/office/drawing/2014/main" id="{D99DB673-6FCF-1012-90C0-01E20A03C026}"/>
              </a:ext>
            </a:extLst>
          </p:cNvPr>
          <p:cNvSpPr/>
          <p:nvPr/>
        </p:nvSpPr>
        <p:spPr>
          <a:xfrm>
            <a:off x="4895365" y="538251"/>
            <a:ext cx="1714649" cy="2134853"/>
          </a:xfrm>
          <a:custGeom>
            <a:avLst/>
            <a:gdLst/>
            <a:ahLst/>
            <a:cxnLst/>
            <a:rect l="l" t="t" r="r" b="b"/>
            <a:pathLst>
              <a:path w="1078537" h="1663286">
                <a:moveTo>
                  <a:pt x="0" y="0"/>
                </a:moveTo>
                <a:lnTo>
                  <a:pt x="1078538" y="0"/>
                </a:lnTo>
                <a:lnTo>
                  <a:pt x="1078538" y="1663286"/>
                </a:lnTo>
                <a:lnTo>
                  <a:pt x="0" y="1663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5B0FC-2B86-109E-2B0D-5AA826953B8C}"/>
              </a:ext>
            </a:extLst>
          </p:cNvPr>
          <p:cNvGrpSpPr/>
          <p:nvPr/>
        </p:nvGrpSpPr>
        <p:grpSpPr>
          <a:xfrm>
            <a:off x="8786182" y="1807003"/>
            <a:ext cx="2570845" cy="2067812"/>
            <a:chOff x="10290489" y="1786966"/>
            <a:chExt cx="2128122" cy="20678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1E2222-067C-8239-9D55-351937BCD303}"/>
                </a:ext>
              </a:extLst>
            </p:cNvPr>
            <p:cNvSpPr/>
            <p:nvPr/>
          </p:nvSpPr>
          <p:spPr>
            <a:xfrm>
              <a:off x="10309591" y="1803891"/>
              <a:ext cx="2109020" cy="2038223"/>
            </a:xfrm>
            <a:prstGeom prst="roundRect">
              <a:avLst/>
            </a:prstGeom>
            <a:gradFill>
              <a:gsLst>
                <a:gs pos="0">
                  <a:srgbClr val="4B1D65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9F58E1-86D2-F959-AA5B-04AD2EAEA4CD}"/>
                </a:ext>
              </a:extLst>
            </p:cNvPr>
            <p:cNvSpPr/>
            <p:nvPr/>
          </p:nvSpPr>
          <p:spPr>
            <a:xfrm>
              <a:off x="10290489" y="3014598"/>
              <a:ext cx="1110936" cy="840180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0A411-205C-C802-65DF-290C22D1067E}"/>
                </a:ext>
              </a:extLst>
            </p:cNvPr>
            <p:cNvSpPr/>
            <p:nvPr/>
          </p:nvSpPr>
          <p:spPr>
            <a:xfrm>
              <a:off x="11268023" y="1786966"/>
              <a:ext cx="1150588" cy="1057364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7C499B-1E12-8B89-D1B1-1BE4A6E5EF16}"/>
              </a:ext>
            </a:extLst>
          </p:cNvPr>
          <p:cNvGrpSpPr/>
          <p:nvPr/>
        </p:nvGrpSpPr>
        <p:grpSpPr>
          <a:xfrm>
            <a:off x="8994365" y="2676777"/>
            <a:ext cx="545448" cy="545448"/>
            <a:chOff x="12888686" y="10726057"/>
            <a:chExt cx="1074057" cy="10740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2117CA-B1C8-7DF6-FC61-DADDC146F84B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0FC4D2F-1C35-2E09-F8BA-E3DB55328A0F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 39">
            <a:extLst>
              <a:ext uri="{FF2B5EF4-FFF2-40B4-BE49-F238E27FC236}">
                <a16:creationId xmlns:a16="http://schemas.microsoft.com/office/drawing/2014/main" id="{E4F7535B-4CFE-9867-8706-20D14525475A}"/>
              </a:ext>
            </a:extLst>
          </p:cNvPr>
          <p:cNvSpPr/>
          <p:nvPr/>
        </p:nvSpPr>
        <p:spPr>
          <a:xfrm>
            <a:off x="10184469" y="1424185"/>
            <a:ext cx="1351407" cy="1332180"/>
          </a:xfrm>
          <a:custGeom>
            <a:avLst/>
            <a:gdLst/>
            <a:ahLst/>
            <a:cxnLst/>
            <a:rect l="l" t="t" r="r" b="b"/>
            <a:pathLst>
              <a:path w="1469674" h="1448764">
                <a:moveTo>
                  <a:pt x="0" y="0"/>
                </a:moveTo>
                <a:lnTo>
                  <a:pt x="1469674" y="0"/>
                </a:lnTo>
                <a:lnTo>
                  <a:pt x="1469674" y="1448764"/>
                </a:lnTo>
                <a:lnTo>
                  <a:pt x="0" y="1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C91FE-F588-034F-1B07-7DF1C21D80BB}"/>
              </a:ext>
            </a:extLst>
          </p:cNvPr>
          <p:cNvSpPr txBox="1"/>
          <p:nvPr/>
        </p:nvSpPr>
        <p:spPr>
          <a:xfrm>
            <a:off x="3260976" y="3435353"/>
            <a:ext cx="5035851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 "/>
              </a:rPr>
              <a:t>Tên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hàm</a:t>
            </a:r>
            <a:endParaRPr lang="en-US" i="1" dirty="0">
              <a:solidFill>
                <a:schemeClr val="bg1"/>
              </a:solidFill>
              <a:latin typeface="Calibri 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 "/>
              </a:rPr>
              <a:t>Đầu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vào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của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(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truyền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vào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 "/>
              </a:rPr>
              <a:t>Thân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hàm</a:t>
            </a:r>
            <a:endParaRPr lang="en-US" i="1" dirty="0">
              <a:solidFill>
                <a:schemeClr val="bg1"/>
              </a:solidFill>
              <a:latin typeface="Calibri 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 "/>
              </a:rPr>
              <a:t>Đầu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ra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của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(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BF2E6-A941-0A49-81A5-3CEB012123C1}"/>
              </a:ext>
            </a:extLst>
          </p:cNvPr>
          <p:cNvSpPr txBox="1"/>
          <p:nvPr/>
        </p:nvSpPr>
        <p:spPr>
          <a:xfrm>
            <a:off x="9121180" y="3280982"/>
            <a:ext cx="2068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TẮC ĐẶT TÊN</a:t>
            </a: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2947EB0A-F744-986C-841B-4A08516B3D78}"/>
              </a:ext>
            </a:extLst>
          </p:cNvPr>
          <p:cNvSpPr/>
          <p:nvPr/>
        </p:nvSpPr>
        <p:spPr>
          <a:xfrm>
            <a:off x="626358" y="293789"/>
            <a:ext cx="2776876" cy="733827"/>
          </a:xfrm>
          <a:prstGeom prst="flowChartTerminator">
            <a:avLst/>
          </a:prstGeom>
          <a:solidFill>
            <a:srgbClr val="441D61">
              <a:alpha val="64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05810-3F27-9491-F0B1-511F1247CCE8}"/>
              </a:ext>
            </a:extLst>
          </p:cNvPr>
          <p:cNvSpPr txBox="1"/>
          <p:nvPr/>
        </p:nvSpPr>
        <p:spPr>
          <a:xfrm>
            <a:off x="754752" y="399093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Calibri "/>
                <a:ea typeface="Segoe UI Black" panose="020B0A02040204020203" pitchFamily="34" charset="0"/>
              </a:rPr>
              <a:t>1. KHÁI NIỆM</a:t>
            </a:r>
          </a:p>
        </p:txBody>
      </p:sp>
      <p:sp>
        <p:nvSpPr>
          <p:cNvPr id="17" name="TextBox 39">
            <a:extLst>
              <a:ext uri="{FF2B5EF4-FFF2-40B4-BE49-F238E27FC236}">
                <a16:creationId xmlns:a16="http://schemas.microsoft.com/office/drawing/2014/main" id="{B564358E-FDCB-4BF9-7A19-8A9119FEC51C}"/>
              </a:ext>
            </a:extLst>
          </p:cNvPr>
          <p:cNvSpPr txBox="1"/>
          <p:nvPr/>
        </p:nvSpPr>
        <p:spPr>
          <a:xfrm>
            <a:off x="11912763" y="2882784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 SỐ - ĐỐI SỐ</a:t>
            </a: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TRỊ TRẢ VỀ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1E91F169-3E09-20A6-F082-6FBD3571F670}"/>
              </a:ext>
            </a:extLst>
          </p:cNvPr>
          <p:cNvSpPr txBox="1"/>
          <p:nvPr/>
        </p:nvSpPr>
        <p:spPr>
          <a:xfrm>
            <a:off x="-1135150" y="3965445"/>
            <a:ext cx="2406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 DỤNG CỦA HÀM</a:t>
            </a:r>
          </a:p>
        </p:txBody>
      </p:sp>
    </p:spTree>
    <p:extLst>
      <p:ext uri="{BB962C8B-B14F-4D97-AF65-F5344CB8AC3E}">
        <p14:creationId xmlns:p14="http://schemas.microsoft.com/office/powerpoint/2010/main" val="1013826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F16D970B-3603-14EF-0DF5-2BCD965E2F26}"/>
              </a:ext>
            </a:extLst>
          </p:cNvPr>
          <p:cNvSpPr/>
          <p:nvPr/>
        </p:nvSpPr>
        <p:spPr>
          <a:xfrm flipH="1" flipV="1">
            <a:off x="8044294" y="3761924"/>
            <a:ext cx="4188630" cy="4444169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BBACF0-3722-7E90-2596-75158EB7ACDF}"/>
              </a:ext>
            </a:extLst>
          </p:cNvPr>
          <p:cNvSpPr/>
          <p:nvPr/>
        </p:nvSpPr>
        <p:spPr>
          <a:xfrm>
            <a:off x="1774972" y="3167002"/>
            <a:ext cx="4104072" cy="4104072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9509CF01-E116-0DC5-4E54-992EDC725FA0}"/>
              </a:ext>
            </a:extLst>
          </p:cNvPr>
          <p:cNvSpPr/>
          <p:nvPr/>
        </p:nvSpPr>
        <p:spPr>
          <a:xfrm rot="8354914">
            <a:off x="-1839860" y="4863105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6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85427E7B-715F-5D39-73A5-2A20E4DB8BA8}"/>
              </a:ext>
            </a:extLst>
          </p:cNvPr>
          <p:cNvSpPr/>
          <p:nvPr/>
        </p:nvSpPr>
        <p:spPr>
          <a:xfrm>
            <a:off x="7182737" y="-3065519"/>
            <a:ext cx="3872116" cy="4049271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52000"/>
            </a:blip>
            <a:srcRect/>
            <a:stretch>
              <a:fillRect/>
            </a:stretch>
          </a:blipFill>
        </p:spPr>
      </p:sp>
      <p:sp>
        <p:nvSpPr>
          <p:cNvPr id="2" name="Freeform 10">
            <a:extLst>
              <a:ext uri="{FF2B5EF4-FFF2-40B4-BE49-F238E27FC236}">
                <a16:creationId xmlns:a16="http://schemas.microsoft.com/office/drawing/2014/main" id="{7BEF9034-9BE6-E13F-9350-2F0B376C5A3B}"/>
              </a:ext>
            </a:extLst>
          </p:cNvPr>
          <p:cNvSpPr/>
          <p:nvPr/>
        </p:nvSpPr>
        <p:spPr>
          <a:xfrm>
            <a:off x="-1417158" y="-1992906"/>
            <a:ext cx="5700554" cy="5700554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sz="400" dirty="0"/>
              <a:t>Ơ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59CC0-32F8-4D67-980E-2B3953346FFD}"/>
              </a:ext>
            </a:extLst>
          </p:cNvPr>
          <p:cNvGrpSpPr/>
          <p:nvPr/>
        </p:nvGrpSpPr>
        <p:grpSpPr>
          <a:xfrm>
            <a:off x="-2801386" y="1837515"/>
            <a:ext cx="3111277" cy="2597933"/>
            <a:chOff x="1809944" y="1443317"/>
            <a:chExt cx="3030515" cy="2982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3CDA47-85BA-A27A-F977-ED51332DA5CA}"/>
                </a:ext>
              </a:extLst>
            </p:cNvPr>
            <p:cNvSpPr/>
            <p:nvPr/>
          </p:nvSpPr>
          <p:spPr>
            <a:xfrm>
              <a:off x="1809944" y="1443317"/>
              <a:ext cx="3003176" cy="297628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FD9E13-DBE7-A7DA-1C8B-95ABADB46AA9}"/>
                </a:ext>
              </a:extLst>
            </p:cNvPr>
            <p:cNvSpPr/>
            <p:nvPr/>
          </p:nvSpPr>
          <p:spPr>
            <a:xfrm>
              <a:off x="1809944" y="3016012"/>
              <a:ext cx="1699426" cy="140934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DEA17A-F40C-A9BF-A5E4-85BD697EA6B8}"/>
                </a:ext>
              </a:extLst>
            </p:cNvPr>
            <p:cNvSpPr/>
            <p:nvPr/>
          </p:nvSpPr>
          <p:spPr>
            <a:xfrm>
              <a:off x="2948875" y="1444731"/>
              <a:ext cx="1891584" cy="1569867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7D90-44C5-8F10-7D3C-76EF1A8DEB98}"/>
              </a:ext>
            </a:extLst>
          </p:cNvPr>
          <p:cNvGrpSpPr/>
          <p:nvPr/>
        </p:nvGrpSpPr>
        <p:grpSpPr>
          <a:xfrm>
            <a:off x="-3091383" y="3067810"/>
            <a:ext cx="707703" cy="707703"/>
            <a:chOff x="12888686" y="10726057"/>
            <a:chExt cx="1074057" cy="10740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10827F-1CFD-E384-67AC-05A9D3BF1D57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C95088D-4D13-2D79-4A69-DADDBC95C434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222552-83EB-7265-B461-C1159E2EB381}"/>
              </a:ext>
            </a:extLst>
          </p:cNvPr>
          <p:cNvSpPr txBox="1"/>
          <p:nvPr/>
        </p:nvSpPr>
        <p:spPr>
          <a:xfrm>
            <a:off x="-3200783" y="3818956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 HÀM</a:t>
            </a:r>
          </a:p>
        </p:txBody>
      </p:sp>
      <p:sp>
        <p:nvSpPr>
          <p:cNvPr id="52" name="Freeform 40">
            <a:extLst>
              <a:ext uri="{FF2B5EF4-FFF2-40B4-BE49-F238E27FC236}">
                <a16:creationId xmlns:a16="http://schemas.microsoft.com/office/drawing/2014/main" id="{87E99493-9E66-B61B-9B75-75E3A2772D75}"/>
              </a:ext>
            </a:extLst>
          </p:cNvPr>
          <p:cNvSpPr/>
          <p:nvPr/>
        </p:nvSpPr>
        <p:spPr>
          <a:xfrm>
            <a:off x="-1133886" y="1483083"/>
            <a:ext cx="1665677" cy="1613948"/>
          </a:xfrm>
          <a:custGeom>
            <a:avLst/>
            <a:gdLst/>
            <a:ahLst/>
            <a:cxnLst/>
            <a:rect l="l" t="t" r="r" b="b"/>
            <a:pathLst>
              <a:path w="3291533" h="3233931">
                <a:moveTo>
                  <a:pt x="0" y="0"/>
                </a:moveTo>
                <a:lnTo>
                  <a:pt x="3291533" y="0"/>
                </a:lnTo>
                <a:lnTo>
                  <a:pt x="3291533" y="3233931"/>
                </a:lnTo>
                <a:lnTo>
                  <a:pt x="0" y="3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392107-2511-5113-60DA-36C362E5C148}"/>
              </a:ext>
            </a:extLst>
          </p:cNvPr>
          <p:cNvGrpSpPr/>
          <p:nvPr/>
        </p:nvGrpSpPr>
        <p:grpSpPr>
          <a:xfrm>
            <a:off x="10374423" y="1777338"/>
            <a:ext cx="2728384" cy="2157434"/>
            <a:chOff x="14653982" y="2142229"/>
            <a:chExt cx="1806704" cy="159819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521213-CF2B-4D7C-1788-527BA762F57E}"/>
                </a:ext>
              </a:extLst>
            </p:cNvPr>
            <p:cNvSpPr/>
            <p:nvPr/>
          </p:nvSpPr>
          <p:spPr>
            <a:xfrm>
              <a:off x="14653982" y="2142229"/>
              <a:ext cx="1806704" cy="157845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7700E-5FC0-23CC-2D92-8661D3A17349}"/>
                </a:ext>
              </a:extLst>
            </p:cNvPr>
            <p:cNvSpPr/>
            <p:nvPr/>
          </p:nvSpPr>
          <p:spPr>
            <a:xfrm>
              <a:off x="14653982" y="3034938"/>
              <a:ext cx="830723" cy="705484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31F46-F0C6-E0DE-D6D4-4A80527EBF1B}"/>
                </a:ext>
              </a:extLst>
            </p:cNvPr>
            <p:cNvSpPr/>
            <p:nvPr/>
          </p:nvSpPr>
          <p:spPr>
            <a:xfrm>
              <a:off x="15557334" y="2151822"/>
              <a:ext cx="903352" cy="809266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D0ADF-8E7D-0767-EF55-719EFA7E79B9}"/>
              </a:ext>
            </a:extLst>
          </p:cNvPr>
          <p:cNvGrpSpPr/>
          <p:nvPr/>
        </p:nvGrpSpPr>
        <p:grpSpPr>
          <a:xfrm>
            <a:off x="10740691" y="2800012"/>
            <a:ext cx="419536" cy="419536"/>
            <a:chOff x="12888686" y="10726057"/>
            <a:chExt cx="1074057" cy="10740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6D006-4346-86BD-93CF-778DF85086CA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2426ACF-F297-D7BD-F789-3ABDB9070BC6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13">
            <a:extLst>
              <a:ext uri="{FF2B5EF4-FFF2-40B4-BE49-F238E27FC236}">
                <a16:creationId xmlns:a16="http://schemas.microsoft.com/office/drawing/2014/main" id="{90FE75B7-DFEB-DE53-9854-8A3954A89A0C}"/>
              </a:ext>
            </a:extLst>
          </p:cNvPr>
          <p:cNvSpPr/>
          <p:nvPr/>
        </p:nvSpPr>
        <p:spPr>
          <a:xfrm>
            <a:off x="11023776" y="1251286"/>
            <a:ext cx="1711839" cy="1578458"/>
          </a:xfrm>
          <a:custGeom>
            <a:avLst/>
            <a:gdLst/>
            <a:ahLst/>
            <a:cxnLst/>
            <a:rect l="l" t="t" r="r" b="b"/>
            <a:pathLst>
              <a:path w="2849515" h="2627490">
                <a:moveTo>
                  <a:pt x="0" y="0"/>
                </a:moveTo>
                <a:lnTo>
                  <a:pt x="2849515" y="0"/>
                </a:lnTo>
                <a:lnTo>
                  <a:pt x="2849515" y="2627490"/>
                </a:lnTo>
                <a:lnTo>
                  <a:pt x="0" y="262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2B9CF-E4C1-91AF-0E6D-A79771C7DB05}"/>
              </a:ext>
            </a:extLst>
          </p:cNvPr>
          <p:cNvGrpSpPr/>
          <p:nvPr/>
        </p:nvGrpSpPr>
        <p:grpSpPr>
          <a:xfrm>
            <a:off x="934204" y="1876035"/>
            <a:ext cx="3109095" cy="2649520"/>
            <a:chOff x="6016192" y="1557487"/>
            <a:chExt cx="2640509" cy="26495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4BF439-2779-ED20-187A-257F3E334EAB}"/>
                </a:ext>
              </a:extLst>
            </p:cNvPr>
            <p:cNvSpPr/>
            <p:nvPr/>
          </p:nvSpPr>
          <p:spPr>
            <a:xfrm>
              <a:off x="6016192" y="1560854"/>
              <a:ext cx="2621407" cy="2597932"/>
            </a:xfrm>
            <a:prstGeom prst="roundRect">
              <a:avLst/>
            </a:prstGeom>
            <a:gradFill>
              <a:gsLst>
                <a:gs pos="0">
                  <a:srgbClr val="4BE0E7"/>
                </a:gs>
                <a:gs pos="68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770C2-145C-98C1-810A-81F1B2AAFABC}"/>
                </a:ext>
              </a:extLst>
            </p:cNvPr>
            <p:cNvSpPr/>
            <p:nvPr/>
          </p:nvSpPr>
          <p:spPr>
            <a:xfrm>
              <a:off x="6016192" y="3034938"/>
              <a:ext cx="1413308" cy="117206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80BF0-D365-AFA5-E325-9CBC4DE93FF8}"/>
                </a:ext>
              </a:extLst>
            </p:cNvPr>
            <p:cNvSpPr/>
            <p:nvPr/>
          </p:nvSpPr>
          <p:spPr>
            <a:xfrm>
              <a:off x="7071121" y="1557487"/>
              <a:ext cx="1585580" cy="1457111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0CBA866-76C7-7E04-2FFB-9E4423CBD3EB}"/>
              </a:ext>
            </a:extLst>
          </p:cNvPr>
          <p:cNvSpPr txBox="1"/>
          <p:nvPr/>
        </p:nvSpPr>
        <p:spPr>
          <a:xfrm>
            <a:off x="1188180" y="3722542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 PHẦN CỦA HÀM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10356-54B2-4C05-85FC-53A99B50E60E}"/>
              </a:ext>
            </a:extLst>
          </p:cNvPr>
          <p:cNvGrpSpPr/>
          <p:nvPr/>
        </p:nvGrpSpPr>
        <p:grpSpPr>
          <a:xfrm>
            <a:off x="1153899" y="2953292"/>
            <a:ext cx="652842" cy="652842"/>
            <a:chOff x="12888686" y="10726057"/>
            <a:chExt cx="1074057" cy="10740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C9F3F3-5D8D-78EA-40FE-4AA82CEBA2AE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9D648BD-FE14-A34F-B9DC-759828A9BC18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9">
            <a:extLst>
              <a:ext uri="{FF2B5EF4-FFF2-40B4-BE49-F238E27FC236}">
                <a16:creationId xmlns:a16="http://schemas.microsoft.com/office/drawing/2014/main" id="{D99DB673-6FCF-1012-90C0-01E20A03C026}"/>
              </a:ext>
            </a:extLst>
          </p:cNvPr>
          <p:cNvSpPr/>
          <p:nvPr/>
        </p:nvSpPr>
        <p:spPr>
          <a:xfrm>
            <a:off x="2537058" y="1280479"/>
            <a:ext cx="1137918" cy="1754862"/>
          </a:xfrm>
          <a:custGeom>
            <a:avLst/>
            <a:gdLst/>
            <a:ahLst/>
            <a:cxnLst/>
            <a:rect l="l" t="t" r="r" b="b"/>
            <a:pathLst>
              <a:path w="1078537" h="1663286">
                <a:moveTo>
                  <a:pt x="0" y="0"/>
                </a:moveTo>
                <a:lnTo>
                  <a:pt x="1078538" y="0"/>
                </a:lnTo>
                <a:lnTo>
                  <a:pt x="1078538" y="1663286"/>
                </a:lnTo>
                <a:lnTo>
                  <a:pt x="0" y="1663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5B0FC-2B86-109E-2B0D-5AA826953B8C}"/>
              </a:ext>
            </a:extLst>
          </p:cNvPr>
          <p:cNvGrpSpPr/>
          <p:nvPr/>
        </p:nvGrpSpPr>
        <p:grpSpPr>
          <a:xfrm>
            <a:off x="4824411" y="1503962"/>
            <a:ext cx="4885855" cy="4553681"/>
            <a:chOff x="10290489" y="1786966"/>
            <a:chExt cx="2128122" cy="20678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1E2222-067C-8239-9D55-351937BCD303}"/>
                </a:ext>
              </a:extLst>
            </p:cNvPr>
            <p:cNvSpPr/>
            <p:nvPr/>
          </p:nvSpPr>
          <p:spPr>
            <a:xfrm>
              <a:off x="10309591" y="1803891"/>
              <a:ext cx="2109020" cy="2038223"/>
            </a:xfrm>
            <a:prstGeom prst="roundRect">
              <a:avLst/>
            </a:prstGeom>
            <a:gradFill>
              <a:gsLst>
                <a:gs pos="0">
                  <a:srgbClr val="4B1D65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9F58E1-86D2-F959-AA5B-04AD2EAEA4CD}"/>
                </a:ext>
              </a:extLst>
            </p:cNvPr>
            <p:cNvSpPr/>
            <p:nvPr/>
          </p:nvSpPr>
          <p:spPr>
            <a:xfrm>
              <a:off x="10290489" y="3014598"/>
              <a:ext cx="1110936" cy="840180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0A411-205C-C802-65DF-290C22D1067E}"/>
                </a:ext>
              </a:extLst>
            </p:cNvPr>
            <p:cNvSpPr/>
            <p:nvPr/>
          </p:nvSpPr>
          <p:spPr>
            <a:xfrm>
              <a:off x="11268023" y="1786966"/>
              <a:ext cx="1150588" cy="1057364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2082FB-45C3-7A19-84CD-7EC81F8C42DC}"/>
              </a:ext>
            </a:extLst>
          </p:cNvPr>
          <p:cNvSpPr txBox="1"/>
          <p:nvPr/>
        </p:nvSpPr>
        <p:spPr>
          <a:xfrm>
            <a:off x="10684221" y="3220311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 SỐ - ĐỐI SỐ</a:t>
            </a: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TRỊ TRẢ VỀ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7C499B-1E12-8B89-D1B1-1BE4A6E5EF16}"/>
              </a:ext>
            </a:extLst>
          </p:cNvPr>
          <p:cNvGrpSpPr/>
          <p:nvPr/>
        </p:nvGrpSpPr>
        <p:grpSpPr>
          <a:xfrm>
            <a:off x="5122609" y="2601604"/>
            <a:ext cx="545448" cy="545448"/>
            <a:chOff x="12888686" y="10726057"/>
            <a:chExt cx="1074057" cy="10740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2117CA-B1C8-7DF6-FC61-DADDC146F84B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0FC4D2F-1C35-2E09-F8BA-E3DB55328A0F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 39">
            <a:extLst>
              <a:ext uri="{FF2B5EF4-FFF2-40B4-BE49-F238E27FC236}">
                <a16:creationId xmlns:a16="http://schemas.microsoft.com/office/drawing/2014/main" id="{E4F7535B-4CFE-9867-8706-20D14525475A}"/>
              </a:ext>
            </a:extLst>
          </p:cNvPr>
          <p:cNvSpPr/>
          <p:nvPr/>
        </p:nvSpPr>
        <p:spPr>
          <a:xfrm>
            <a:off x="6303930" y="800357"/>
            <a:ext cx="1757615" cy="1625347"/>
          </a:xfrm>
          <a:custGeom>
            <a:avLst/>
            <a:gdLst/>
            <a:ahLst/>
            <a:cxnLst/>
            <a:rect l="l" t="t" r="r" b="b"/>
            <a:pathLst>
              <a:path w="1469674" h="1448764">
                <a:moveTo>
                  <a:pt x="0" y="0"/>
                </a:moveTo>
                <a:lnTo>
                  <a:pt x="1469674" y="0"/>
                </a:lnTo>
                <a:lnTo>
                  <a:pt x="1469674" y="1448764"/>
                </a:lnTo>
                <a:lnTo>
                  <a:pt x="0" y="1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BF2E6-A941-0A49-81A5-3CEB012123C1}"/>
              </a:ext>
            </a:extLst>
          </p:cNvPr>
          <p:cNvSpPr txBox="1"/>
          <p:nvPr/>
        </p:nvSpPr>
        <p:spPr>
          <a:xfrm>
            <a:off x="5778989" y="2610727"/>
            <a:ext cx="3207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TẮC ĐẶT TÊN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38D58-507C-800B-09EF-0330A0D05C3C}"/>
              </a:ext>
            </a:extLst>
          </p:cNvPr>
          <p:cNvSpPr txBox="1"/>
          <p:nvPr/>
        </p:nvSpPr>
        <p:spPr>
          <a:xfrm>
            <a:off x="4881871" y="3166581"/>
            <a:ext cx="487533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 "/>
              </a:rPr>
              <a:t>Đặt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tên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cũng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giống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như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quy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tắc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đặt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tên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biến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hay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hằng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javascript</a:t>
            </a:r>
            <a:endParaRPr lang="en-US" i="1" dirty="0">
              <a:solidFill>
                <a:schemeClr val="bg1"/>
              </a:solidFill>
              <a:latin typeface="Calibri 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 "/>
              </a:rPr>
              <a:t>Tên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sẽ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nêu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ra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ý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nghĩa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của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vì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vậy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thường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bắt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đầu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bằng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động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từ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Calibri "/>
              </a:rPr>
              <a:t>get………: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một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trị</a:t>
            </a:r>
            <a:endParaRPr lang="en-US" sz="1600" i="1" dirty="0">
              <a:solidFill>
                <a:schemeClr val="bg1"/>
              </a:solidFill>
              <a:latin typeface="Calibri 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Calibri "/>
              </a:rPr>
              <a:t>set………: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gán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trị</a:t>
            </a:r>
            <a:endParaRPr lang="en-US" sz="1600" i="1" dirty="0">
              <a:solidFill>
                <a:schemeClr val="bg1"/>
              </a:solidFill>
              <a:latin typeface="Calibri 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Calibri "/>
              </a:rPr>
              <a:t>check….: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kiểm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tra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và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trả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về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boolean</a:t>
            </a:r>
            <a:endParaRPr lang="en-US" sz="1600" i="1" dirty="0">
              <a:solidFill>
                <a:schemeClr val="bg1"/>
              </a:solidFill>
              <a:latin typeface="Calibri 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Calibri "/>
              </a:rPr>
              <a:t>display.: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hiển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thị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1"/>
              </a:solidFill>
              <a:latin typeface="Calibri "/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7CC27ED9-26F7-5F22-9CD3-02C1CF4F2B01}"/>
              </a:ext>
            </a:extLst>
          </p:cNvPr>
          <p:cNvSpPr/>
          <p:nvPr/>
        </p:nvSpPr>
        <p:spPr>
          <a:xfrm>
            <a:off x="626358" y="293789"/>
            <a:ext cx="2776876" cy="733827"/>
          </a:xfrm>
          <a:prstGeom prst="flowChartTerminator">
            <a:avLst/>
          </a:prstGeom>
          <a:solidFill>
            <a:srgbClr val="441D61">
              <a:alpha val="61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2181A4-B182-1962-15F9-9FB64097C0A1}"/>
              </a:ext>
            </a:extLst>
          </p:cNvPr>
          <p:cNvSpPr txBox="1"/>
          <p:nvPr/>
        </p:nvSpPr>
        <p:spPr>
          <a:xfrm>
            <a:off x="754752" y="399093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Calibri "/>
                <a:ea typeface="Segoe UI Black" panose="020B0A02040204020203" pitchFamily="34" charset="0"/>
              </a:rPr>
              <a:t>1. KHÁI NIỆM</a:t>
            </a:r>
          </a:p>
        </p:txBody>
      </p:sp>
      <p:sp>
        <p:nvSpPr>
          <p:cNvPr id="17" name="TextBox 37">
            <a:extLst>
              <a:ext uri="{FF2B5EF4-FFF2-40B4-BE49-F238E27FC236}">
                <a16:creationId xmlns:a16="http://schemas.microsoft.com/office/drawing/2014/main" id="{C3620CE8-987A-62A6-D413-E7011BE3CEAA}"/>
              </a:ext>
            </a:extLst>
          </p:cNvPr>
          <p:cNvSpPr txBox="1"/>
          <p:nvPr/>
        </p:nvSpPr>
        <p:spPr>
          <a:xfrm>
            <a:off x="-3200783" y="4207421"/>
            <a:ext cx="2406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 DỤNG CỦA HÀM</a:t>
            </a:r>
          </a:p>
        </p:txBody>
      </p:sp>
    </p:spTree>
    <p:extLst>
      <p:ext uri="{BB962C8B-B14F-4D97-AF65-F5344CB8AC3E}">
        <p14:creationId xmlns:p14="http://schemas.microsoft.com/office/powerpoint/2010/main" val="246145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F16D970B-3603-14EF-0DF5-2BCD965E2F26}"/>
              </a:ext>
            </a:extLst>
          </p:cNvPr>
          <p:cNvSpPr/>
          <p:nvPr/>
        </p:nvSpPr>
        <p:spPr>
          <a:xfrm flipH="1" flipV="1">
            <a:off x="8254908" y="-1503609"/>
            <a:ext cx="4188630" cy="4444169"/>
          </a:xfrm>
          <a:custGeom>
            <a:avLst/>
            <a:gdLst/>
            <a:ahLst/>
            <a:cxnLst/>
            <a:rect l="l" t="t" r="r" b="b"/>
            <a:pathLst>
              <a:path w="4188630" h="4444169">
                <a:moveTo>
                  <a:pt x="4188630" y="4444169"/>
                </a:moveTo>
                <a:lnTo>
                  <a:pt x="0" y="4444169"/>
                </a:lnTo>
                <a:lnTo>
                  <a:pt x="0" y="0"/>
                </a:lnTo>
                <a:lnTo>
                  <a:pt x="4188630" y="0"/>
                </a:lnTo>
                <a:lnTo>
                  <a:pt x="4188630" y="4444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BBACF0-3722-7E90-2596-75158EB7ACDF}"/>
              </a:ext>
            </a:extLst>
          </p:cNvPr>
          <p:cNvSpPr/>
          <p:nvPr/>
        </p:nvSpPr>
        <p:spPr>
          <a:xfrm>
            <a:off x="2284699" y="-81263"/>
            <a:ext cx="4104072" cy="4104072"/>
          </a:xfrm>
          <a:custGeom>
            <a:avLst/>
            <a:gdLst/>
            <a:ahLst/>
            <a:cxnLst/>
            <a:rect l="l" t="t" r="r" b="b"/>
            <a:pathLst>
              <a:path w="4104072" h="4104072">
                <a:moveTo>
                  <a:pt x="0" y="0"/>
                </a:moveTo>
                <a:lnTo>
                  <a:pt x="4104071" y="0"/>
                </a:lnTo>
                <a:lnTo>
                  <a:pt x="4104071" y="4104072"/>
                </a:lnTo>
                <a:lnTo>
                  <a:pt x="0" y="410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9509CF01-E116-0DC5-4E54-992EDC725FA0}"/>
              </a:ext>
            </a:extLst>
          </p:cNvPr>
          <p:cNvSpPr/>
          <p:nvPr/>
        </p:nvSpPr>
        <p:spPr>
          <a:xfrm rot="8354914">
            <a:off x="-1403346" y="476509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6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85427E7B-715F-5D39-73A5-2A20E4DB8BA8}"/>
              </a:ext>
            </a:extLst>
          </p:cNvPr>
          <p:cNvSpPr/>
          <p:nvPr/>
        </p:nvSpPr>
        <p:spPr>
          <a:xfrm>
            <a:off x="6235344" y="4597208"/>
            <a:ext cx="3872116" cy="4049271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7">
              <a:alphaModFix amt="52000"/>
            </a:blip>
            <a:srcRect/>
            <a:stretch>
              <a:fillRect/>
            </a:stretch>
          </a:blipFill>
        </p:spPr>
      </p:sp>
      <p:sp>
        <p:nvSpPr>
          <p:cNvPr id="2" name="Freeform 10">
            <a:extLst>
              <a:ext uri="{FF2B5EF4-FFF2-40B4-BE49-F238E27FC236}">
                <a16:creationId xmlns:a16="http://schemas.microsoft.com/office/drawing/2014/main" id="{7BEF9034-9BE6-E13F-9350-2F0B376C5A3B}"/>
              </a:ext>
            </a:extLst>
          </p:cNvPr>
          <p:cNvSpPr/>
          <p:nvPr/>
        </p:nvSpPr>
        <p:spPr>
          <a:xfrm>
            <a:off x="-3029918" y="3866562"/>
            <a:ext cx="5700554" cy="5700554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sz="400" dirty="0"/>
              <a:t>Ơ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59CC0-32F8-4D67-980E-2B3953346FFD}"/>
              </a:ext>
            </a:extLst>
          </p:cNvPr>
          <p:cNvGrpSpPr/>
          <p:nvPr/>
        </p:nvGrpSpPr>
        <p:grpSpPr>
          <a:xfrm>
            <a:off x="-5699817" y="2097562"/>
            <a:ext cx="3778055" cy="3252213"/>
            <a:chOff x="1809944" y="1443317"/>
            <a:chExt cx="3030515" cy="298204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73CDA47-85BA-A27A-F977-ED51332DA5CA}"/>
                </a:ext>
              </a:extLst>
            </p:cNvPr>
            <p:cNvSpPr/>
            <p:nvPr/>
          </p:nvSpPr>
          <p:spPr>
            <a:xfrm>
              <a:off x="1809944" y="1443317"/>
              <a:ext cx="3003176" cy="2976282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FD9E13-DBE7-A7DA-1C8B-95ABADB46AA9}"/>
                </a:ext>
              </a:extLst>
            </p:cNvPr>
            <p:cNvSpPr/>
            <p:nvPr/>
          </p:nvSpPr>
          <p:spPr>
            <a:xfrm>
              <a:off x="1809944" y="3016012"/>
              <a:ext cx="1699426" cy="140934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1DEA17A-F40C-A9BF-A5E4-85BD697EA6B8}"/>
                </a:ext>
              </a:extLst>
            </p:cNvPr>
            <p:cNvSpPr/>
            <p:nvPr/>
          </p:nvSpPr>
          <p:spPr>
            <a:xfrm>
              <a:off x="2948875" y="1444731"/>
              <a:ext cx="1891584" cy="1569867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F17D90-44C5-8F10-7D3C-76EF1A8DEB98}"/>
              </a:ext>
            </a:extLst>
          </p:cNvPr>
          <p:cNvGrpSpPr/>
          <p:nvPr/>
        </p:nvGrpSpPr>
        <p:grpSpPr>
          <a:xfrm>
            <a:off x="-5343732" y="3445007"/>
            <a:ext cx="707703" cy="707703"/>
            <a:chOff x="12888686" y="10726057"/>
            <a:chExt cx="1074057" cy="10740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10827F-1CFD-E384-67AC-05A9D3BF1D57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C95088D-4D13-2D79-4A69-DADDBC95C434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E222552-83EB-7265-B461-C1159E2EB381}"/>
              </a:ext>
            </a:extLst>
          </p:cNvPr>
          <p:cNvSpPr txBox="1"/>
          <p:nvPr/>
        </p:nvSpPr>
        <p:spPr>
          <a:xfrm>
            <a:off x="-5450581" y="4247010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 HÀM</a:t>
            </a:r>
          </a:p>
        </p:txBody>
      </p:sp>
      <p:sp>
        <p:nvSpPr>
          <p:cNvPr id="52" name="Freeform 40">
            <a:extLst>
              <a:ext uri="{FF2B5EF4-FFF2-40B4-BE49-F238E27FC236}">
                <a16:creationId xmlns:a16="http://schemas.microsoft.com/office/drawing/2014/main" id="{87E99493-9E66-B61B-9B75-75E3A2772D75}"/>
              </a:ext>
            </a:extLst>
          </p:cNvPr>
          <p:cNvSpPr/>
          <p:nvPr/>
        </p:nvSpPr>
        <p:spPr>
          <a:xfrm>
            <a:off x="-3919028" y="1449500"/>
            <a:ext cx="2060792" cy="2024728"/>
          </a:xfrm>
          <a:custGeom>
            <a:avLst/>
            <a:gdLst/>
            <a:ahLst/>
            <a:cxnLst/>
            <a:rect l="l" t="t" r="r" b="b"/>
            <a:pathLst>
              <a:path w="3291533" h="3233931">
                <a:moveTo>
                  <a:pt x="0" y="0"/>
                </a:moveTo>
                <a:lnTo>
                  <a:pt x="3291533" y="0"/>
                </a:lnTo>
                <a:lnTo>
                  <a:pt x="3291533" y="3233931"/>
                </a:lnTo>
                <a:lnTo>
                  <a:pt x="0" y="3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392107-2511-5113-60DA-36C362E5C148}"/>
              </a:ext>
            </a:extLst>
          </p:cNvPr>
          <p:cNvGrpSpPr/>
          <p:nvPr/>
        </p:nvGrpSpPr>
        <p:grpSpPr>
          <a:xfrm>
            <a:off x="5926104" y="2030026"/>
            <a:ext cx="5275296" cy="3913574"/>
            <a:chOff x="14653982" y="2142229"/>
            <a:chExt cx="1806704" cy="159819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521213-CF2B-4D7C-1788-527BA762F57E}"/>
                </a:ext>
              </a:extLst>
            </p:cNvPr>
            <p:cNvSpPr/>
            <p:nvPr/>
          </p:nvSpPr>
          <p:spPr>
            <a:xfrm>
              <a:off x="14653982" y="2142229"/>
              <a:ext cx="1806704" cy="157845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7700E-5FC0-23CC-2D92-8661D3A17349}"/>
                </a:ext>
              </a:extLst>
            </p:cNvPr>
            <p:cNvSpPr/>
            <p:nvPr/>
          </p:nvSpPr>
          <p:spPr>
            <a:xfrm>
              <a:off x="14653982" y="3034938"/>
              <a:ext cx="830723" cy="705484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C31F46-F0C6-E0DE-D6D4-4A80527EBF1B}"/>
                </a:ext>
              </a:extLst>
            </p:cNvPr>
            <p:cNvSpPr/>
            <p:nvPr/>
          </p:nvSpPr>
          <p:spPr>
            <a:xfrm>
              <a:off x="15557334" y="2151822"/>
              <a:ext cx="903352" cy="809266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AD0ADF-8E7D-0767-EF55-719EFA7E79B9}"/>
              </a:ext>
            </a:extLst>
          </p:cNvPr>
          <p:cNvGrpSpPr/>
          <p:nvPr/>
        </p:nvGrpSpPr>
        <p:grpSpPr>
          <a:xfrm>
            <a:off x="6235344" y="2931696"/>
            <a:ext cx="641776" cy="641776"/>
            <a:chOff x="12888686" y="10726057"/>
            <a:chExt cx="1074057" cy="10740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6D006-4346-86BD-93CF-778DF85086CA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2426ACF-F297-D7BD-F789-3ABDB9070BC6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13">
            <a:extLst>
              <a:ext uri="{FF2B5EF4-FFF2-40B4-BE49-F238E27FC236}">
                <a16:creationId xmlns:a16="http://schemas.microsoft.com/office/drawing/2014/main" id="{90FE75B7-DFEB-DE53-9854-8A3954A89A0C}"/>
              </a:ext>
            </a:extLst>
          </p:cNvPr>
          <p:cNvSpPr/>
          <p:nvPr/>
        </p:nvSpPr>
        <p:spPr>
          <a:xfrm>
            <a:off x="7656693" y="801475"/>
            <a:ext cx="2330187" cy="2148626"/>
          </a:xfrm>
          <a:custGeom>
            <a:avLst/>
            <a:gdLst/>
            <a:ahLst/>
            <a:cxnLst/>
            <a:rect l="l" t="t" r="r" b="b"/>
            <a:pathLst>
              <a:path w="2849515" h="2627490">
                <a:moveTo>
                  <a:pt x="0" y="0"/>
                </a:moveTo>
                <a:lnTo>
                  <a:pt x="2849515" y="0"/>
                </a:lnTo>
                <a:lnTo>
                  <a:pt x="2849515" y="2627490"/>
                </a:lnTo>
                <a:lnTo>
                  <a:pt x="0" y="2627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2B9CF-E4C1-91AF-0E6D-A79771C7DB05}"/>
              </a:ext>
            </a:extLst>
          </p:cNvPr>
          <p:cNvGrpSpPr/>
          <p:nvPr/>
        </p:nvGrpSpPr>
        <p:grpSpPr>
          <a:xfrm>
            <a:off x="-1410074" y="1959324"/>
            <a:ext cx="3109095" cy="2649520"/>
            <a:chOff x="6016192" y="1557487"/>
            <a:chExt cx="2640509" cy="26495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4BF439-2779-ED20-187A-257F3E334EAB}"/>
                </a:ext>
              </a:extLst>
            </p:cNvPr>
            <p:cNvSpPr/>
            <p:nvPr/>
          </p:nvSpPr>
          <p:spPr>
            <a:xfrm>
              <a:off x="6016192" y="1560854"/>
              <a:ext cx="2621407" cy="2597932"/>
            </a:xfrm>
            <a:prstGeom prst="roundRect">
              <a:avLst/>
            </a:prstGeom>
            <a:gradFill>
              <a:gsLst>
                <a:gs pos="0">
                  <a:srgbClr val="4BE0E7"/>
                </a:gs>
                <a:gs pos="68000">
                  <a:srgbClr val="92D05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E770C2-145C-98C1-810A-81F1B2AAFABC}"/>
                </a:ext>
              </a:extLst>
            </p:cNvPr>
            <p:cNvSpPr/>
            <p:nvPr/>
          </p:nvSpPr>
          <p:spPr>
            <a:xfrm>
              <a:off x="6016192" y="3034938"/>
              <a:ext cx="1413308" cy="1172069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B80BF0-D365-AFA5-E325-9CBC4DE93FF8}"/>
                </a:ext>
              </a:extLst>
            </p:cNvPr>
            <p:cNvSpPr/>
            <p:nvPr/>
          </p:nvSpPr>
          <p:spPr>
            <a:xfrm>
              <a:off x="7071121" y="1557487"/>
              <a:ext cx="1585580" cy="1457111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0CBA866-76C7-7E04-2FFB-9E4423CBD3EB}"/>
              </a:ext>
            </a:extLst>
          </p:cNvPr>
          <p:cNvSpPr txBox="1"/>
          <p:nvPr/>
        </p:nvSpPr>
        <p:spPr>
          <a:xfrm>
            <a:off x="-1198673" y="380583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 PHẦN CỦA HÀM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10356-54B2-4C05-85FC-53A99B50E60E}"/>
              </a:ext>
            </a:extLst>
          </p:cNvPr>
          <p:cNvGrpSpPr/>
          <p:nvPr/>
        </p:nvGrpSpPr>
        <p:grpSpPr>
          <a:xfrm>
            <a:off x="-1190379" y="3036581"/>
            <a:ext cx="652842" cy="652842"/>
            <a:chOff x="12888686" y="10726057"/>
            <a:chExt cx="1074057" cy="107405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C9F3F3-5D8D-78EA-40FE-4AA82CEBA2AE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9D648BD-FE14-A34F-B9DC-759828A9BC18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 9">
            <a:extLst>
              <a:ext uri="{FF2B5EF4-FFF2-40B4-BE49-F238E27FC236}">
                <a16:creationId xmlns:a16="http://schemas.microsoft.com/office/drawing/2014/main" id="{D99DB673-6FCF-1012-90C0-01E20A03C026}"/>
              </a:ext>
            </a:extLst>
          </p:cNvPr>
          <p:cNvSpPr/>
          <p:nvPr/>
        </p:nvSpPr>
        <p:spPr>
          <a:xfrm>
            <a:off x="150205" y="1363768"/>
            <a:ext cx="1137918" cy="1754862"/>
          </a:xfrm>
          <a:custGeom>
            <a:avLst/>
            <a:gdLst/>
            <a:ahLst/>
            <a:cxnLst/>
            <a:rect l="l" t="t" r="r" b="b"/>
            <a:pathLst>
              <a:path w="1078537" h="1663286">
                <a:moveTo>
                  <a:pt x="0" y="0"/>
                </a:moveTo>
                <a:lnTo>
                  <a:pt x="1078538" y="0"/>
                </a:lnTo>
                <a:lnTo>
                  <a:pt x="1078538" y="1663286"/>
                </a:lnTo>
                <a:lnTo>
                  <a:pt x="0" y="1663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55B0FC-2B86-109E-2B0D-5AA826953B8C}"/>
              </a:ext>
            </a:extLst>
          </p:cNvPr>
          <p:cNvGrpSpPr/>
          <p:nvPr/>
        </p:nvGrpSpPr>
        <p:grpSpPr>
          <a:xfrm>
            <a:off x="2284794" y="2043806"/>
            <a:ext cx="2973698" cy="2565038"/>
            <a:chOff x="10290489" y="1786966"/>
            <a:chExt cx="2128122" cy="206781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1E2222-067C-8239-9D55-351937BCD303}"/>
                </a:ext>
              </a:extLst>
            </p:cNvPr>
            <p:cNvSpPr/>
            <p:nvPr/>
          </p:nvSpPr>
          <p:spPr>
            <a:xfrm>
              <a:off x="10309591" y="1803891"/>
              <a:ext cx="2109020" cy="2038223"/>
            </a:xfrm>
            <a:prstGeom prst="roundRect">
              <a:avLst/>
            </a:prstGeom>
            <a:gradFill>
              <a:gsLst>
                <a:gs pos="0">
                  <a:srgbClr val="4B1D65"/>
                </a:gs>
                <a:gs pos="68000">
                  <a:schemeClr val="accent5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E9F58E1-86D2-F959-AA5B-04AD2EAEA4CD}"/>
                </a:ext>
              </a:extLst>
            </p:cNvPr>
            <p:cNvSpPr/>
            <p:nvPr/>
          </p:nvSpPr>
          <p:spPr>
            <a:xfrm>
              <a:off x="10290489" y="3014598"/>
              <a:ext cx="1110936" cy="840180"/>
            </a:xfrm>
            <a:custGeom>
              <a:avLst/>
              <a:gdLst>
                <a:gd name="connsiteX0" fmla="*/ 0 w 1699426"/>
                <a:gd name="connsiteY0" fmla="*/ 0 h 1409349"/>
                <a:gd name="connsiteX1" fmla="*/ 1699426 w 1699426"/>
                <a:gd name="connsiteY1" fmla="*/ 0 h 1409349"/>
                <a:gd name="connsiteX2" fmla="*/ 1699426 w 1699426"/>
                <a:gd name="connsiteY2" fmla="*/ 1409349 h 1409349"/>
                <a:gd name="connsiteX3" fmla="*/ 496057 w 1699426"/>
                <a:gd name="connsiteY3" fmla="*/ 1409349 h 1409349"/>
                <a:gd name="connsiteX4" fmla="*/ 0 w 1699426"/>
                <a:gd name="connsiteY4" fmla="*/ 913292 h 140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26" h="1409349">
                  <a:moveTo>
                    <a:pt x="0" y="0"/>
                  </a:moveTo>
                  <a:lnTo>
                    <a:pt x="1699426" y="0"/>
                  </a:lnTo>
                  <a:lnTo>
                    <a:pt x="1699426" y="1409349"/>
                  </a:lnTo>
                  <a:lnTo>
                    <a:pt x="496057" y="1409349"/>
                  </a:lnTo>
                  <a:cubicBezTo>
                    <a:pt x="222092" y="1409349"/>
                    <a:pt x="0" y="1187257"/>
                    <a:pt x="0" y="913292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0A411-205C-C802-65DF-290C22D1067E}"/>
                </a:ext>
              </a:extLst>
            </p:cNvPr>
            <p:cNvSpPr/>
            <p:nvPr/>
          </p:nvSpPr>
          <p:spPr>
            <a:xfrm>
              <a:off x="11268023" y="1786966"/>
              <a:ext cx="1150588" cy="1057364"/>
            </a:xfrm>
            <a:custGeom>
              <a:avLst/>
              <a:gdLst>
                <a:gd name="connsiteX0" fmla="*/ 0 w 1891584"/>
                <a:gd name="connsiteY0" fmla="*/ 0 h 1569867"/>
                <a:gd name="connsiteX1" fmla="*/ 788295 w 1891584"/>
                <a:gd name="connsiteY1" fmla="*/ 0 h 1569867"/>
                <a:gd name="connsiteX2" fmla="*/ 792025 w 1891584"/>
                <a:gd name="connsiteY2" fmla="*/ 73876 h 1569867"/>
                <a:gd name="connsiteX3" fmla="*/ 1576250 w 1891584"/>
                <a:gd name="connsiteY3" fmla="*/ 781572 h 1569867"/>
                <a:gd name="connsiteX4" fmla="*/ 1883090 w 1891584"/>
                <a:gd name="connsiteY4" fmla="*/ 719624 h 1569867"/>
                <a:gd name="connsiteX5" fmla="*/ 1891584 w 1891584"/>
                <a:gd name="connsiteY5" fmla="*/ 715014 h 1569867"/>
                <a:gd name="connsiteX6" fmla="*/ 1891584 w 1891584"/>
                <a:gd name="connsiteY6" fmla="*/ 1538203 h 1569867"/>
                <a:gd name="connsiteX7" fmla="*/ 1737447 w 1891584"/>
                <a:gd name="connsiteY7" fmla="*/ 1561728 h 1569867"/>
                <a:gd name="connsiteX8" fmla="*/ 1576250 w 1891584"/>
                <a:gd name="connsiteY8" fmla="*/ 1569867 h 1569867"/>
                <a:gd name="connsiteX9" fmla="*/ 7800 w 1891584"/>
                <a:gd name="connsiteY9" fmla="*/ 154475 h 15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1584" h="1569867">
                  <a:moveTo>
                    <a:pt x="0" y="0"/>
                  </a:moveTo>
                  <a:lnTo>
                    <a:pt x="788295" y="0"/>
                  </a:lnTo>
                  <a:lnTo>
                    <a:pt x="792025" y="73876"/>
                  </a:lnTo>
                  <a:cubicBezTo>
                    <a:pt x="832394" y="471378"/>
                    <a:pt x="1168097" y="781572"/>
                    <a:pt x="1576250" y="781572"/>
                  </a:cubicBezTo>
                  <a:cubicBezTo>
                    <a:pt x="1685091" y="781572"/>
                    <a:pt x="1788780" y="759514"/>
                    <a:pt x="1883090" y="719624"/>
                  </a:cubicBezTo>
                  <a:lnTo>
                    <a:pt x="1891584" y="715014"/>
                  </a:lnTo>
                  <a:lnTo>
                    <a:pt x="1891584" y="1538203"/>
                  </a:lnTo>
                  <a:lnTo>
                    <a:pt x="1737447" y="1561728"/>
                  </a:lnTo>
                  <a:cubicBezTo>
                    <a:pt x="1684447" y="1567110"/>
                    <a:pt x="1630671" y="1569867"/>
                    <a:pt x="1576250" y="1569867"/>
                  </a:cubicBezTo>
                  <a:cubicBezTo>
                    <a:pt x="759944" y="1569867"/>
                    <a:pt x="88537" y="949480"/>
                    <a:pt x="7800" y="154475"/>
                  </a:cubicBezTo>
                  <a:close/>
                </a:path>
              </a:pathLst>
            </a:custGeom>
            <a:solidFill>
              <a:srgbClr val="4B1D65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2082FB-45C3-7A19-84CD-7EC81F8C42DC}"/>
              </a:ext>
            </a:extLst>
          </p:cNvPr>
          <p:cNvSpPr txBox="1"/>
          <p:nvPr/>
        </p:nvSpPr>
        <p:spPr>
          <a:xfrm>
            <a:off x="7154441" y="2940560"/>
            <a:ext cx="255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THAM SỐ - ĐỐI SỐ</a:t>
            </a:r>
          </a:p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TRỊ TRẢ VỀ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7C499B-1E12-8B89-D1B1-1BE4A6E5EF16}"/>
              </a:ext>
            </a:extLst>
          </p:cNvPr>
          <p:cNvGrpSpPr/>
          <p:nvPr/>
        </p:nvGrpSpPr>
        <p:grpSpPr>
          <a:xfrm>
            <a:off x="2542632" y="3020595"/>
            <a:ext cx="717768" cy="717768"/>
            <a:chOff x="12888686" y="10726057"/>
            <a:chExt cx="1074057" cy="107405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12117CA-B1C8-7DF6-FC61-DADDC146F84B}"/>
                </a:ext>
              </a:extLst>
            </p:cNvPr>
            <p:cNvSpPr/>
            <p:nvPr/>
          </p:nvSpPr>
          <p:spPr>
            <a:xfrm>
              <a:off x="12888686" y="10726057"/>
              <a:ext cx="1074057" cy="1074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0FC4D2F-1C35-2E09-F8BA-E3DB55328A0F}"/>
                </a:ext>
              </a:extLst>
            </p:cNvPr>
            <p:cNvSpPr/>
            <p:nvPr/>
          </p:nvSpPr>
          <p:spPr>
            <a:xfrm rot="5400000">
              <a:off x="13233504" y="11054444"/>
              <a:ext cx="535887" cy="46197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Freeform 39">
            <a:extLst>
              <a:ext uri="{FF2B5EF4-FFF2-40B4-BE49-F238E27FC236}">
                <a16:creationId xmlns:a16="http://schemas.microsoft.com/office/drawing/2014/main" id="{E4F7535B-4CFE-9867-8706-20D14525475A}"/>
              </a:ext>
            </a:extLst>
          </p:cNvPr>
          <p:cNvSpPr/>
          <p:nvPr/>
        </p:nvSpPr>
        <p:spPr>
          <a:xfrm>
            <a:off x="3686324" y="1588793"/>
            <a:ext cx="1572168" cy="1539352"/>
          </a:xfrm>
          <a:custGeom>
            <a:avLst/>
            <a:gdLst/>
            <a:ahLst/>
            <a:cxnLst/>
            <a:rect l="l" t="t" r="r" b="b"/>
            <a:pathLst>
              <a:path w="1469674" h="1448764">
                <a:moveTo>
                  <a:pt x="0" y="0"/>
                </a:moveTo>
                <a:lnTo>
                  <a:pt x="1469674" y="0"/>
                </a:lnTo>
                <a:lnTo>
                  <a:pt x="1469674" y="1448764"/>
                </a:lnTo>
                <a:lnTo>
                  <a:pt x="0" y="1448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BF2E6-A941-0A49-81A5-3CEB012123C1}"/>
              </a:ext>
            </a:extLst>
          </p:cNvPr>
          <p:cNvSpPr txBox="1"/>
          <p:nvPr/>
        </p:nvSpPr>
        <p:spPr>
          <a:xfrm>
            <a:off x="2728507" y="3849309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TẮC ĐẶT TÊN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24596-AB74-AF74-C583-84673C2264DD}"/>
              </a:ext>
            </a:extLst>
          </p:cNvPr>
          <p:cNvSpPr txBox="1"/>
          <p:nvPr/>
        </p:nvSpPr>
        <p:spPr>
          <a:xfrm>
            <a:off x="5941048" y="3667130"/>
            <a:ext cx="5260352" cy="217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chemeClr val="bg1"/>
                </a:solidFill>
                <a:latin typeface="Calibri "/>
              </a:rPr>
              <a:t>Tham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Calibri "/>
              </a:rPr>
              <a:t>số</a:t>
            </a:r>
            <a:r>
              <a:rPr lang="en-US" i="1" dirty="0">
                <a:solidFill>
                  <a:schemeClr val="bg1"/>
                </a:solidFill>
                <a:latin typeface="Calibri 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Tham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số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hình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thức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là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các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biến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được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khai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báo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khi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tạo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(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nằm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ở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trong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dấu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ngoặc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đơn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sau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tên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Chú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ý: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khi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truyền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tham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số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vào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,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nó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sẽ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thực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hiện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sao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chép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dữ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liệu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mà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không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làm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thay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đổi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giá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trị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biến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bên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"/>
              </a:rPr>
              <a:t>ngoài</a:t>
            </a:r>
            <a:r>
              <a:rPr lang="en-US" sz="1600" i="1" dirty="0">
                <a:solidFill>
                  <a:schemeClr val="bg1"/>
                </a:solidFill>
                <a:latin typeface="Calibri "/>
              </a:rPr>
              <a:t>.</a:t>
            </a: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8431683D-B2B9-D952-6D34-8DE0BB680883}"/>
              </a:ext>
            </a:extLst>
          </p:cNvPr>
          <p:cNvSpPr/>
          <p:nvPr/>
        </p:nvSpPr>
        <p:spPr>
          <a:xfrm>
            <a:off x="626358" y="293789"/>
            <a:ext cx="2776876" cy="733827"/>
          </a:xfrm>
          <a:prstGeom prst="flowChartTerminator">
            <a:avLst/>
          </a:prstGeom>
          <a:solidFill>
            <a:srgbClr val="441D61">
              <a:alpha val="65000"/>
            </a:srgbClr>
          </a:solidFill>
          <a:ln w="349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D3BECF-69EC-208A-A462-C6F2C336E1EE}"/>
              </a:ext>
            </a:extLst>
          </p:cNvPr>
          <p:cNvSpPr txBox="1"/>
          <p:nvPr/>
        </p:nvSpPr>
        <p:spPr>
          <a:xfrm>
            <a:off x="754752" y="399093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300" dirty="0">
                <a:solidFill>
                  <a:schemeClr val="bg1"/>
                </a:solidFill>
                <a:latin typeface="Calibri "/>
                <a:ea typeface="Segoe UI Black" panose="020B0A02040204020203" pitchFamily="34" charset="0"/>
              </a:rPr>
              <a:t>1. KHÁI NIỆM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74C50258-4346-B828-CA65-F5850C29CE91}"/>
              </a:ext>
            </a:extLst>
          </p:cNvPr>
          <p:cNvSpPr txBox="1"/>
          <p:nvPr/>
        </p:nvSpPr>
        <p:spPr>
          <a:xfrm>
            <a:off x="-5443688" y="4647120"/>
            <a:ext cx="2406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TÁC DỤNG CỦA HÀM</a:t>
            </a:r>
          </a:p>
        </p:txBody>
      </p:sp>
    </p:spTree>
    <p:extLst>
      <p:ext uri="{BB962C8B-B14F-4D97-AF65-F5344CB8AC3E}">
        <p14:creationId xmlns:p14="http://schemas.microsoft.com/office/powerpoint/2010/main" val="17757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3750</Words>
  <Application>Microsoft Office PowerPoint</Application>
  <PresentationFormat>Màn hình rộng</PresentationFormat>
  <Paragraphs>561</Paragraphs>
  <Slides>43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43</vt:i4>
      </vt:variant>
    </vt:vector>
  </HeadingPairs>
  <TitlesOfParts>
    <vt:vector size="54" baseType="lpstr">
      <vt:lpstr>Calibri </vt:lpstr>
      <vt:lpstr>Lexend Zetta Black</vt:lpstr>
      <vt:lpstr>Space Age</vt:lpstr>
      <vt:lpstr>Arial</vt:lpstr>
      <vt:lpstr>Calibri</vt:lpstr>
      <vt:lpstr>Courier New</vt:lpstr>
      <vt:lpstr>Montserrat Bold</vt:lpstr>
      <vt:lpstr>Segoe UI Black</vt:lpstr>
      <vt:lpstr>Segoe UI Variable Display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2020-02-02T14:01:43Z</dcterms:created>
  <dcterms:modified xsi:type="dcterms:W3CDTF">2023-08-13T17:41:28Z</dcterms:modified>
</cp:coreProperties>
</file>